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2" r:id="rId39"/>
    <p:sldId id="295" r:id="rId40"/>
    <p:sldId id="296" r:id="rId41"/>
    <p:sldId id="297" r:id="rId42"/>
    <p:sldId id="298" r:id="rId43"/>
    <p:sldId id="294" r:id="rId44"/>
    <p:sldId id="299" r:id="rId45"/>
    <p:sldId id="300" r:id="rId46"/>
    <p:sldId id="301" r:id="rId47"/>
    <p:sldId id="30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94C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080" autoAdjust="0"/>
  </p:normalViewPr>
  <p:slideViewPr>
    <p:cSldViewPr snapToGrid="0">
      <p:cViewPr varScale="1">
        <p:scale>
          <a:sx n="61" d="100"/>
          <a:sy n="61" d="100"/>
        </p:scale>
        <p:origin x="12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E883B5-3F84-4FE5-8E39-D250652E27A5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328A0-8209-485E-BB39-05D1F5A389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9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328A0-8209-485E-BB39-05D1F5A389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90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328A0-8209-485E-BB39-05D1F5A389A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12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A328A0-8209-485E-BB39-05D1F5A389A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74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45060-2990-4317-AB10-888FE5B0B1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4B9D8-410D-4677-9FE1-89EA739779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59E09-373D-4E41-8D76-6D67F2A9C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E5C2-7852-4A95-9385-5A8B32B92770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0989E9-EFEF-4A78-8A90-8DA8E31F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6FB274-2311-49E0-B832-73E715AA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8EBF-07D5-4F16-9F45-89708784A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00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9FA17-1CD7-4378-83C3-3AF35BAA2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D3C36A-D787-4393-8D30-D05E05D257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ABE19-57AF-4DD9-9A82-1DA63CFA2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E5C2-7852-4A95-9385-5A8B32B92770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BA882-0F96-41BC-AB15-D77F339AD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099F9-3C66-4519-BD07-745D4CE2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8EBF-07D5-4F16-9F45-89708784A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25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E02EF-5385-49B7-BF45-B1106391AE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E34B4C-41B8-4D67-ABE9-F951B4262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E200D-BBBD-4CF1-821A-9075DEA7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E5C2-7852-4A95-9385-5A8B32B92770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47A3E-319E-4AE8-A798-D7F2A2702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B7F228-FBE0-4AA4-A4B9-375FCF522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8EBF-07D5-4F16-9F45-89708784A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4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DFE8-0492-4914-9D36-D15B9519D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DEE98-B825-453F-ABD2-4BEE72FAB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4711F-8EA4-4325-899A-E8B933C22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E5C2-7852-4A95-9385-5A8B32B92770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954C3-F10D-42BD-945D-31CB0EEB2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69D65-60C2-4521-B70A-A1396BC20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8EBF-07D5-4F16-9F45-89708784A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51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68B07-1C9B-4265-8C2E-91237324B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A53092-D6F0-4193-B67A-1D5CA7ED4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CE0D5-40CC-4FF8-BA30-B7D1E57DD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E5C2-7852-4A95-9385-5A8B32B92770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5FCC1-D6A6-4CC8-AFA6-A707193AE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85588-B52E-4778-9997-48C0BECF5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8EBF-07D5-4F16-9F45-89708784A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022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39AE4-08E8-488C-9906-ECAD1A895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43BFD-B2AC-4D2C-B10F-F173CE931C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0E4BB-6905-4F92-A1DE-07D38623A2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A17B96-BB36-4B60-8543-FE390CB8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E5C2-7852-4A95-9385-5A8B32B92770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5DD58-D384-4BCB-B16F-0B9525621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D7E98-625D-47C1-B6FE-EFC883FA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8EBF-07D5-4F16-9F45-89708784A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13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9CDF6-0378-472D-B133-EECDEC74C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B27D6C-A921-4CCC-80E1-7DFED7525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B1D13-7F53-4664-A8E2-03DE4536B8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AA0C202-9F63-493D-9113-30AC6D4C1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0073EF-03B1-4C4D-92B7-8A5600B3E1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1108D1-74BA-479C-939C-88AF7A003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E5C2-7852-4A95-9385-5A8B32B92770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14D888-F2E6-4257-B810-F78D2167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B6EC5F-AFBF-4F6C-8398-AA7D799F8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8EBF-07D5-4F16-9F45-89708784A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7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4F93-8B82-4E01-9219-BEB00E38B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9B2080-B2C2-4A19-931D-0F23FAF7C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E5C2-7852-4A95-9385-5A8B32B92770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EA460F-E3FE-47A0-A02C-F31B351DA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B1930-94DD-422A-9DD0-EE8C24628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8EBF-07D5-4F16-9F45-89708784A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457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56A06F-F0FF-4266-BCCD-405ABDC6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E5C2-7852-4A95-9385-5A8B32B92770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739455-0704-4517-ADB5-83EC7C8B2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3BCB99-219B-45B3-BDA6-AD29DEC54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8EBF-07D5-4F16-9F45-89708784A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74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DEA7-75B7-4A45-A733-3CE90BA9C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B78AF-C011-4664-8334-5A47989D3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C90F03-59C5-428E-BCFC-5DC82DF61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B66570-73E8-4E1E-AB82-AE58821E5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E5C2-7852-4A95-9385-5A8B32B92770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5FF1C8-5C88-49F8-8367-3FAB20EFF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ABCAB-F180-456A-9E98-3F64CB0B5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8EBF-07D5-4F16-9F45-89708784A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651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ADDE1-CC6A-4EC5-A563-8C7C803BE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13E7C8-02BD-4DF4-A0D9-4C4EFAD043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637855-0B3B-4658-8E2B-520A33854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E2FC4-9A8A-45C3-A176-2525D5513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5E5C2-7852-4A95-9385-5A8B32B92770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D14B2-1A3D-430C-B473-8D88E7F08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B908BB-AB3B-4081-AA09-7BA454FA0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18EBF-07D5-4F16-9F45-89708784A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24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CC2082-50A7-45D5-B62F-1FC3D2330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6324AA-B8D5-4C05-B601-39C4EE369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87FC03-8691-4256-98AD-5DEE35ED83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5E5C2-7852-4A95-9385-5A8B32B92770}" type="datetimeFigureOut">
              <a:rPr lang="en-US" smtClean="0"/>
              <a:t>7/29/2023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FEF9FB-BD82-4461-BB9F-169BE59B4F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AE92D-C9DD-47F1-A90F-C2976ACB3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18EBF-07D5-4F16-9F45-89708784A2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0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13" Type="http://schemas.openxmlformats.org/officeDocument/2006/relationships/image" Target="../media/image63.jpg"/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12" Type="http://schemas.openxmlformats.org/officeDocument/2006/relationships/image" Target="../media/image62.jpg"/><Relationship Id="rId17" Type="http://schemas.openxmlformats.org/officeDocument/2006/relationships/image" Target="../media/image67.jpg"/><Relationship Id="rId2" Type="http://schemas.openxmlformats.org/officeDocument/2006/relationships/image" Target="../media/image52.jpg"/><Relationship Id="rId16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11" Type="http://schemas.openxmlformats.org/officeDocument/2006/relationships/image" Target="../media/image61.jpg"/><Relationship Id="rId5" Type="http://schemas.openxmlformats.org/officeDocument/2006/relationships/image" Target="../media/image55.jpg"/><Relationship Id="rId15" Type="http://schemas.openxmlformats.org/officeDocument/2006/relationships/image" Target="../media/image65.jpg"/><Relationship Id="rId10" Type="http://schemas.openxmlformats.org/officeDocument/2006/relationships/image" Target="../media/image60.jpg"/><Relationship Id="rId4" Type="http://schemas.openxmlformats.org/officeDocument/2006/relationships/image" Target="../media/image54.jpg"/><Relationship Id="rId9" Type="http://schemas.openxmlformats.org/officeDocument/2006/relationships/image" Target="../media/image59.jpg"/><Relationship Id="rId14" Type="http://schemas.openxmlformats.org/officeDocument/2006/relationships/image" Target="../media/image6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33.jpg"/><Relationship Id="rId7" Type="http://schemas.openxmlformats.org/officeDocument/2006/relationships/image" Target="../media/image70.jpg"/><Relationship Id="rId12" Type="http://schemas.openxmlformats.org/officeDocument/2006/relationships/image" Target="../media/image7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11" Type="http://schemas.openxmlformats.org/officeDocument/2006/relationships/image" Target="../media/image74.png"/><Relationship Id="rId5" Type="http://schemas.openxmlformats.org/officeDocument/2006/relationships/image" Target="../media/image68.jpg"/><Relationship Id="rId10" Type="http://schemas.openxmlformats.org/officeDocument/2006/relationships/image" Target="../media/image73.png"/><Relationship Id="rId4" Type="http://schemas.openxmlformats.org/officeDocument/2006/relationships/image" Target="../media/image62.jpg"/><Relationship Id="rId9" Type="http://schemas.openxmlformats.org/officeDocument/2006/relationships/image" Target="../media/image7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42.jpg"/><Relationship Id="rId4" Type="http://schemas.openxmlformats.org/officeDocument/2006/relationships/image" Target="../media/image7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3" Type="http://schemas.openxmlformats.org/officeDocument/2006/relationships/image" Target="../media/image85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3" Type="http://schemas.openxmlformats.org/officeDocument/2006/relationships/image" Target="../media/image91.jpg"/><Relationship Id="rId7" Type="http://schemas.openxmlformats.org/officeDocument/2006/relationships/image" Target="../media/image95.jpg"/><Relationship Id="rId12" Type="http://schemas.openxmlformats.org/officeDocument/2006/relationships/image" Target="../media/image9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11" Type="http://schemas.openxmlformats.org/officeDocument/2006/relationships/image" Target="../media/image97.jpg"/><Relationship Id="rId5" Type="http://schemas.openxmlformats.org/officeDocument/2006/relationships/image" Target="../media/image93.jpg"/><Relationship Id="rId10" Type="http://schemas.openxmlformats.org/officeDocument/2006/relationships/image" Target="../media/image81.jpg"/><Relationship Id="rId4" Type="http://schemas.openxmlformats.org/officeDocument/2006/relationships/image" Target="../media/image92.jpg"/><Relationship Id="rId9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jpg"/><Relationship Id="rId4" Type="http://schemas.openxmlformats.org/officeDocument/2006/relationships/image" Target="../media/image10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7" Type="http://schemas.openxmlformats.org/officeDocument/2006/relationships/image" Target="../media/image65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13" Type="http://schemas.openxmlformats.org/officeDocument/2006/relationships/image" Target="../media/image81.jpg"/><Relationship Id="rId3" Type="http://schemas.openxmlformats.org/officeDocument/2006/relationships/image" Target="../media/image91.jpg"/><Relationship Id="rId7" Type="http://schemas.openxmlformats.org/officeDocument/2006/relationships/image" Target="../media/image101.jpg"/><Relationship Id="rId12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11" Type="http://schemas.openxmlformats.org/officeDocument/2006/relationships/image" Target="../media/image102.jpg"/><Relationship Id="rId5" Type="http://schemas.openxmlformats.org/officeDocument/2006/relationships/image" Target="../media/image107.jpg"/><Relationship Id="rId15" Type="http://schemas.openxmlformats.org/officeDocument/2006/relationships/image" Target="../media/image95.jpg"/><Relationship Id="rId10" Type="http://schemas.openxmlformats.org/officeDocument/2006/relationships/image" Target="../media/image106.png"/><Relationship Id="rId4" Type="http://schemas.openxmlformats.org/officeDocument/2006/relationships/image" Target="../media/image92.jpg"/><Relationship Id="rId9" Type="http://schemas.openxmlformats.org/officeDocument/2006/relationships/image" Target="../media/image109.jpg"/><Relationship Id="rId14" Type="http://schemas.openxmlformats.org/officeDocument/2006/relationships/image" Target="../media/image9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13.jpg"/><Relationship Id="rId7" Type="http://schemas.openxmlformats.org/officeDocument/2006/relationships/image" Target="../media/image34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94.png"/><Relationship Id="rId5" Type="http://schemas.openxmlformats.org/officeDocument/2006/relationships/image" Target="../media/image92.jpg"/><Relationship Id="rId10" Type="http://schemas.openxmlformats.org/officeDocument/2006/relationships/image" Target="../media/image40.png"/><Relationship Id="rId4" Type="http://schemas.openxmlformats.org/officeDocument/2006/relationships/image" Target="../media/image103.png"/><Relationship Id="rId9" Type="http://schemas.openxmlformats.org/officeDocument/2006/relationships/image" Target="../media/image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94.png"/><Relationship Id="rId4" Type="http://schemas.openxmlformats.org/officeDocument/2006/relationships/image" Target="../media/image92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06.png"/><Relationship Id="rId7" Type="http://schemas.openxmlformats.org/officeDocument/2006/relationships/image" Target="../media/image117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5" Type="http://schemas.openxmlformats.org/officeDocument/2006/relationships/image" Target="../media/image42.jpg"/><Relationship Id="rId10" Type="http://schemas.openxmlformats.org/officeDocument/2006/relationships/image" Target="../media/image120.jpg"/><Relationship Id="rId4" Type="http://schemas.openxmlformats.org/officeDocument/2006/relationships/image" Target="../media/image115.jpg"/><Relationship Id="rId9" Type="http://schemas.openxmlformats.org/officeDocument/2006/relationships/image" Target="../media/image119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g"/><Relationship Id="rId3" Type="http://schemas.openxmlformats.org/officeDocument/2006/relationships/image" Target="../media/image115.jpg"/><Relationship Id="rId7" Type="http://schemas.openxmlformats.org/officeDocument/2006/relationships/image" Target="../media/image124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g"/><Relationship Id="rId5" Type="http://schemas.openxmlformats.org/officeDocument/2006/relationships/image" Target="../media/image122.jpg"/><Relationship Id="rId4" Type="http://schemas.openxmlformats.org/officeDocument/2006/relationships/image" Target="../media/image121.jpg"/><Relationship Id="rId9" Type="http://schemas.openxmlformats.org/officeDocument/2006/relationships/image" Target="../media/image12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jpg"/><Relationship Id="rId4" Type="http://schemas.openxmlformats.org/officeDocument/2006/relationships/image" Target="../media/image12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8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130.jpg"/><Relationship Id="rId4" Type="http://schemas.openxmlformats.org/officeDocument/2006/relationships/image" Target="../media/image1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jpg"/><Relationship Id="rId4" Type="http://schemas.openxmlformats.org/officeDocument/2006/relationships/image" Target="../media/image1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jpg"/><Relationship Id="rId4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jpg"/><Relationship Id="rId3" Type="http://schemas.openxmlformats.org/officeDocument/2006/relationships/image" Target="../media/image132.jpg"/><Relationship Id="rId7" Type="http://schemas.openxmlformats.org/officeDocument/2006/relationships/image" Target="../media/image136.jp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jpg"/><Relationship Id="rId5" Type="http://schemas.openxmlformats.org/officeDocument/2006/relationships/image" Target="../media/image134.jpg"/><Relationship Id="rId4" Type="http://schemas.openxmlformats.org/officeDocument/2006/relationships/image" Target="../media/image133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jpg"/><Relationship Id="rId4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g"/><Relationship Id="rId3" Type="http://schemas.openxmlformats.org/officeDocument/2006/relationships/image" Target="../media/image18.jpg"/><Relationship Id="rId7" Type="http://schemas.openxmlformats.org/officeDocument/2006/relationships/image" Target="../media/image5.jpg"/><Relationship Id="rId12" Type="http://schemas.openxmlformats.org/officeDocument/2006/relationships/image" Target="../media/image26.jpg"/><Relationship Id="rId17" Type="http://schemas.openxmlformats.org/officeDocument/2006/relationships/image" Target="../media/image31.jpg"/><Relationship Id="rId2" Type="http://schemas.openxmlformats.org/officeDocument/2006/relationships/image" Target="../media/image17.png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11" Type="http://schemas.openxmlformats.org/officeDocument/2006/relationships/image" Target="../media/image25.png"/><Relationship Id="rId5" Type="http://schemas.openxmlformats.org/officeDocument/2006/relationships/image" Target="../media/image20.jpg"/><Relationship Id="rId15" Type="http://schemas.openxmlformats.org/officeDocument/2006/relationships/image" Target="../media/image29.jpg"/><Relationship Id="rId10" Type="http://schemas.openxmlformats.org/officeDocument/2006/relationships/image" Target="../media/image24.jpg"/><Relationship Id="rId4" Type="http://schemas.openxmlformats.org/officeDocument/2006/relationships/image" Target="../media/image19.jpg"/><Relationship Id="rId9" Type="http://schemas.openxmlformats.org/officeDocument/2006/relationships/image" Target="../media/image23.jp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3" Type="http://schemas.openxmlformats.org/officeDocument/2006/relationships/image" Target="../media/image33.jpg"/><Relationship Id="rId7" Type="http://schemas.openxmlformats.org/officeDocument/2006/relationships/image" Target="../media/image36.png"/><Relationship Id="rId12" Type="http://schemas.openxmlformats.org/officeDocument/2006/relationships/image" Target="../media/image6.jpg"/><Relationship Id="rId2" Type="http://schemas.openxmlformats.org/officeDocument/2006/relationships/image" Target="../media/image32.jpg"/><Relationship Id="rId16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18.jp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34.jpg"/><Relationship Id="rId9" Type="http://schemas.openxmlformats.org/officeDocument/2006/relationships/image" Target="../media/image38.png"/><Relationship Id="rId14" Type="http://schemas.openxmlformats.org/officeDocument/2006/relationships/image" Target="../media/image4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33.jpg"/><Relationship Id="rId4" Type="http://schemas.openxmlformats.org/officeDocument/2006/relationships/image" Target="../media/image40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167A83-2AB7-496C-95D6-EE7A01EEEA56}"/>
              </a:ext>
            </a:extLst>
          </p:cNvPr>
          <p:cNvSpPr txBox="1"/>
          <p:nvPr/>
        </p:nvSpPr>
        <p:spPr>
          <a:xfrm>
            <a:off x="635000" y="1917700"/>
            <a:ext cx="2352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Tickekt</a:t>
            </a:r>
            <a:r>
              <a:rPr lang="en-US" dirty="0"/>
              <a:t>: 7/29/2023 10Y</a:t>
            </a:r>
          </a:p>
          <a:p>
            <a:r>
              <a:rPr lang="en-US" dirty="0"/>
              <a:t>Visa</a:t>
            </a:r>
          </a:p>
          <a:p>
            <a:r>
              <a:rPr lang="en-US" dirty="0"/>
              <a:t>Wells Fargo: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195CD-7045-424C-9001-9E28BF42A46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00A4C-E994-4909-9137-F43587225659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B207D-2841-47F1-8BAA-DB080CD1A8AA}"/>
              </a:ext>
            </a:extLst>
          </p:cNvPr>
          <p:cNvSpPr txBox="1"/>
          <p:nvPr/>
        </p:nvSpPr>
        <p:spPr>
          <a:xfrm>
            <a:off x="7480300" y="6311900"/>
            <a:ext cx="27446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§</a:t>
            </a:r>
            <a:r>
              <a:rPr lang="en-US" sz="800" strike="sngStrike" dirty="0" err="1"/>
              <a:t>Stalkig</a:t>
            </a:r>
            <a:r>
              <a:rPr lang="en-US" sz="800" strike="sngStrike" dirty="0"/>
              <a:t>: </a:t>
            </a:r>
            <a:r>
              <a:rPr lang="en-US" sz="800" strike="sngStrike" dirty="0" err="1"/>
              <a:t>Apple.davisn.marx</a:t>
            </a:r>
            <a:r>
              <a:rPr lang="en-US" sz="800" strike="sngStrike" dirty="0"/>
              <a:t>(studio54, </a:t>
            </a:r>
            <a:r>
              <a:rPr lang="en-US" sz="800" strike="sngStrike" dirty="0" err="1"/>
              <a:t>rollergirl</a:t>
            </a:r>
            <a:r>
              <a:rPr lang="en-US" sz="800" strike="sngStrike" dirty="0"/>
              <a:t>, computer 10)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3626BB-BC66-445E-8953-56BFD3A1EDCE}"/>
              </a:ext>
            </a:extLst>
          </p:cNvPr>
          <p:cNvSpPr txBox="1"/>
          <p:nvPr/>
        </p:nvSpPr>
        <p:spPr>
          <a:xfrm>
            <a:off x="1092200" y="1651000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6F97FE8-AF40-4806-B964-BF7009BA83F5}"/>
              </a:ext>
            </a:extLst>
          </p:cNvPr>
          <p:cNvSpPr/>
          <p:nvPr/>
        </p:nvSpPr>
        <p:spPr>
          <a:xfrm>
            <a:off x="4205716" y="3244334"/>
            <a:ext cx="2562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Texas Medical Privacy Act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CE4769-913B-4DF4-ADB9-9D7A4CC2402B}"/>
              </a:ext>
            </a:extLst>
          </p:cNvPr>
          <p:cNvSpPr/>
          <p:nvPr/>
        </p:nvSpPr>
        <p:spPr>
          <a:xfrm>
            <a:off x="3370156" y="3968234"/>
            <a:ext cx="5832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California Confidentiality of Medical Information Act (CMIA)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C3AB38-880F-4EA5-8B67-3ABC5171D797}"/>
              </a:ext>
            </a:extLst>
          </p:cNvPr>
          <p:cNvSpPr/>
          <p:nvPr/>
        </p:nvSpPr>
        <p:spPr>
          <a:xfrm>
            <a:off x="4367528" y="43712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defines who may release confidential medical information, and under what circumstances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83D6C6-5585-4F5A-8B0E-16D5B69A4648}"/>
              </a:ext>
            </a:extLst>
          </p:cNvPr>
          <p:cNvSpPr/>
          <p:nvPr/>
        </p:nvSpPr>
        <p:spPr>
          <a:xfrm>
            <a:off x="2756631" y="308506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Health Insurance Portability and Accountability Act of 1996 (HIPAA)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A82C22-5A4D-4016-959F-93960CC5EE68}"/>
              </a:ext>
            </a:extLst>
          </p:cNvPr>
          <p:cNvSpPr txBox="1"/>
          <p:nvPr/>
        </p:nvSpPr>
        <p:spPr>
          <a:xfrm>
            <a:off x="800100" y="3733800"/>
            <a:ext cx="2784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10:50 AM Philp </a:t>
            </a:r>
            <a:r>
              <a:rPr lang="en-US" dirty="0" err="1"/>
              <a:t>Johson</a:t>
            </a:r>
            <a:r>
              <a:rPr lang="en-US" dirty="0"/>
              <a:t> Park</a:t>
            </a:r>
          </a:p>
          <a:p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DEB987-BD08-4784-9E64-0D85DF32FB6D}"/>
              </a:ext>
            </a:extLst>
          </p:cNvPr>
          <p:cNvSpPr/>
          <p:nvPr/>
        </p:nvSpPr>
        <p:spPr>
          <a:xfrm>
            <a:off x="10224962" y="6311900"/>
            <a:ext cx="392238" cy="2154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J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BBD1ED-2345-4E42-ACAB-75D783D09B30}"/>
              </a:ext>
            </a:extLst>
          </p:cNvPr>
          <p:cNvCxnSpPr/>
          <p:nvPr/>
        </p:nvCxnSpPr>
        <p:spPr>
          <a:xfrm>
            <a:off x="9956800" y="6311900"/>
            <a:ext cx="1168400" cy="317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FEF8E64-4F7E-43D0-9628-EB06184E42DA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6016C2-DFA2-4F12-AFE9-B08AB6D57967}"/>
              </a:ext>
            </a:extLst>
          </p:cNvPr>
          <p:cNvCxnSpPr>
            <a:cxnSpLocks/>
          </p:cNvCxnSpPr>
          <p:nvPr/>
        </p:nvCxnSpPr>
        <p:spPr>
          <a:xfrm flipV="1">
            <a:off x="808104" y="2870290"/>
            <a:ext cx="11544300" cy="38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661C103-80DE-4FC9-8862-602622FEFCE3}"/>
              </a:ext>
            </a:extLst>
          </p:cNvPr>
          <p:cNvCxnSpPr>
            <a:cxnSpLocks/>
          </p:cNvCxnSpPr>
          <p:nvPr/>
        </p:nvCxnSpPr>
        <p:spPr>
          <a:xfrm flipV="1">
            <a:off x="808104" y="5561748"/>
            <a:ext cx="11544300" cy="38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0BB4561-F7D1-455B-AE1C-B675D021DB2B}"/>
              </a:ext>
            </a:extLst>
          </p:cNvPr>
          <p:cNvSpPr txBox="1"/>
          <p:nvPr/>
        </p:nvSpPr>
        <p:spPr>
          <a:xfrm>
            <a:off x="317500" y="1651000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A3F01C-8F05-4825-A008-2FB6DF5419E7}"/>
              </a:ext>
            </a:extLst>
          </p:cNvPr>
          <p:cNvSpPr txBox="1"/>
          <p:nvPr/>
        </p:nvSpPr>
        <p:spPr>
          <a:xfrm>
            <a:off x="469900" y="324433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D71E5B-6FA1-4D6E-B67B-041E047B928B}"/>
              </a:ext>
            </a:extLst>
          </p:cNvPr>
          <p:cNvSpPr txBox="1"/>
          <p:nvPr/>
        </p:nvSpPr>
        <p:spPr>
          <a:xfrm>
            <a:off x="500403" y="5975350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D16DFB-ADA6-48A0-B20A-466DC57A9F23}"/>
              </a:ext>
            </a:extLst>
          </p:cNvPr>
          <p:cNvSpPr txBox="1"/>
          <p:nvPr/>
        </p:nvSpPr>
        <p:spPr>
          <a:xfrm>
            <a:off x="5219700" y="2133600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7-29-2023-1-a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1ED98A3-2027-4648-A567-D2EC45889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603" y="2483456"/>
            <a:ext cx="420056" cy="27952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450A1CC-7ADD-4CB3-B502-930C40F3C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066" y="2502932"/>
            <a:ext cx="315090" cy="209678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1594A6B-4518-4524-9229-E29D48A46203}"/>
              </a:ext>
            </a:extLst>
          </p:cNvPr>
          <p:cNvCxnSpPr/>
          <p:nvPr/>
        </p:nvCxnSpPr>
        <p:spPr>
          <a:xfrm>
            <a:off x="2095500" y="2493343"/>
            <a:ext cx="1943100" cy="265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52AF0AD-A059-4FB2-81FA-57BDFEB69C41}"/>
              </a:ext>
            </a:extLst>
          </p:cNvPr>
          <p:cNvSpPr txBox="1"/>
          <p:nvPr/>
        </p:nvSpPr>
        <p:spPr>
          <a:xfrm>
            <a:off x="119686" y="2054304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VIRINGIA</a:t>
            </a:r>
          </a:p>
        </p:txBody>
      </p:sp>
    </p:spTree>
    <p:extLst>
      <p:ext uri="{BB962C8B-B14F-4D97-AF65-F5344CB8AC3E}">
        <p14:creationId xmlns:p14="http://schemas.microsoft.com/office/powerpoint/2010/main" val="1181593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DF3778-13BA-4541-AFF1-95C2156B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" y="1638033"/>
            <a:ext cx="2028373" cy="120281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14258FA-DBCA-4768-BD27-0DE53240213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04D9D4-8744-4BBD-9CA1-5B9857B23569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71D5AA-B614-4F09-938C-D0CE676DFC99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B6090E0-56D5-4A69-9F81-672C2EEA2FAD}"/>
              </a:ext>
            </a:extLst>
          </p:cNvPr>
          <p:cNvSpPr/>
          <p:nvPr/>
        </p:nvSpPr>
        <p:spPr>
          <a:xfrm>
            <a:off x="3578087" y="1762539"/>
            <a:ext cx="6612835" cy="47575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strike="sngStrike" dirty="0"/>
              <a:t>!RAIK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23785D-2C3D-41C7-8A6C-2C24981993A7}"/>
              </a:ext>
            </a:extLst>
          </p:cNvPr>
          <p:cNvSpPr txBox="1"/>
          <p:nvPr/>
        </p:nvSpPr>
        <p:spPr>
          <a:xfrm>
            <a:off x="-212035" y="2684288"/>
            <a:ext cx="4184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/>
              <a:t>“Single”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D76870-79EC-4F11-8B38-F0E7B777B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227" y="4866936"/>
            <a:ext cx="3900773" cy="19910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562A89F-8BAF-4DC0-87B1-21BEC756AE3E}"/>
              </a:ext>
            </a:extLst>
          </p:cNvPr>
          <p:cNvSpPr txBox="1"/>
          <p:nvPr/>
        </p:nvSpPr>
        <p:spPr>
          <a:xfrm>
            <a:off x="10747513" y="4141304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!WHITE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D14FB0-D97C-4A4C-A715-8D64AB687B10}"/>
              </a:ext>
            </a:extLst>
          </p:cNvPr>
          <p:cNvSpPr txBox="1"/>
          <p:nvPr/>
        </p:nvSpPr>
        <p:spPr>
          <a:xfrm>
            <a:off x="2888974" y="1268104"/>
            <a:ext cx="2427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2004-&gt;2019</a:t>
            </a: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33D7243F-E77E-40AA-800B-3D2A3F9F433C}"/>
              </a:ext>
            </a:extLst>
          </p:cNvPr>
          <p:cNvSpPr/>
          <p:nvPr/>
        </p:nvSpPr>
        <p:spPr>
          <a:xfrm>
            <a:off x="3222171" y="1805980"/>
            <a:ext cx="1105867" cy="1212278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docs</a:t>
            </a:r>
          </a:p>
        </p:txBody>
      </p:sp>
    </p:spTree>
    <p:extLst>
      <p:ext uri="{BB962C8B-B14F-4D97-AF65-F5344CB8AC3E}">
        <p14:creationId xmlns:p14="http://schemas.microsoft.com/office/powerpoint/2010/main" val="377056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DF3778-13BA-4541-AFF1-95C2156B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" y="1638033"/>
            <a:ext cx="2028373" cy="120281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14258FA-DBCA-4768-BD27-0DE53240213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04D9D4-8744-4BBD-9CA1-5B9857B23569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71D5AA-B614-4F09-938C-D0CE676DFC99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A4E4E3-84E7-43C6-A77C-D5AAF6D43022}"/>
              </a:ext>
            </a:extLst>
          </p:cNvPr>
          <p:cNvCxnSpPr/>
          <p:nvPr/>
        </p:nvCxnSpPr>
        <p:spPr>
          <a:xfrm>
            <a:off x="2782957" y="1368503"/>
            <a:ext cx="0" cy="5489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D800329B-1F24-4E31-AF3A-182AA9B34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082" y="1805980"/>
            <a:ext cx="2625835" cy="467874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6BA0F34-2425-418B-AE15-516A9B6EF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394" y="2139950"/>
            <a:ext cx="661988" cy="88265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16745A1-9DC0-41CB-B9E9-D8A483CDC2BA}"/>
              </a:ext>
            </a:extLst>
          </p:cNvPr>
          <p:cNvSpPr txBox="1"/>
          <p:nvPr/>
        </p:nvSpPr>
        <p:spPr>
          <a:xfrm>
            <a:off x="9354937" y="2139950"/>
            <a:ext cx="2784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ATOMCLOCK.Julian:“poser</a:t>
            </a:r>
            <a:r>
              <a:rPr lang="en-US" dirty="0"/>
              <a:t>”</a:t>
            </a:r>
          </a:p>
          <a:p>
            <a:r>
              <a:rPr lang="en-US" dirty="0" err="1"/>
              <a:t>Gabriel:”poser</a:t>
            </a:r>
            <a:r>
              <a:rPr lang="en-US" dirty="0"/>
              <a:t>”</a:t>
            </a:r>
          </a:p>
          <a:p>
            <a:r>
              <a:rPr lang="en-US" dirty="0" err="1"/>
              <a:t>MATHE.MAINSTEET:”Poser</a:t>
            </a:r>
            <a:r>
              <a:rPr lang="en-US" dirty="0"/>
              <a:t>”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35F5528-A58C-4FEB-936B-8573A18612EA}"/>
              </a:ext>
            </a:extLst>
          </p:cNvPr>
          <p:cNvCxnSpPr/>
          <p:nvPr/>
        </p:nvCxnSpPr>
        <p:spPr>
          <a:xfrm>
            <a:off x="7817688" y="2071135"/>
            <a:ext cx="839399" cy="1539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88AE035-111F-4411-BE67-590C06C3AF93}"/>
              </a:ext>
            </a:extLst>
          </p:cNvPr>
          <p:cNvSpPr txBox="1"/>
          <p:nvPr/>
        </p:nvSpPr>
        <p:spPr>
          <a:xfrm>
            <a:off x="9040761" y="1805980"/>
            <a:ext cx="108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“Hipster”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CF32646-E103-4AEA-B48F-0FEE1AD3A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566" y="2782144"/>
            <a:ext cx="1104538" cy="618541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50274503-FF52-4DFA-A1C7-10E618B4C5D8}"/>
              </a:ext>
            </a:extLst>
          </p:cNvPr>
          <p:cNvSpPr/>
          <p:nvPr/>
        </p:nvSpPr>
        <p:spPr>
          <a:xfrm>
            <a:off x="3097161" y="1990646"/>
            <a:ext cx="1422217" cy="1180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O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EC09D97-828A-4973-909C-4B6ADF0936D7}"/>
              </a:ext>
            </a:extLst>
          </p:cNvPr>
          <p:cNvCxnSpPr/>
          <p:nvPr/>
        </p:nvCxnSpPr>
        <p:spPr>
          <a:xfrm flipV="1">
            <a:off x="2782957" y="1805980"/>
            <a:ext cx="1626811" cy="18045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C175344-E666-4898-BA80-58E2BC0543F3}"/>
              </a:ext>
            </a:extLst>
          </p:cNvPr>
          <p:cNvCxnSpPr/>
          <p:nvPr/>
        </p:nvCxnSpPr>
        <p:spPr>
          <a:xfrm flipV="1">
            <a:off x="7906394" y="1368503"/>
            <a:ext cx="4718225" cy="2060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699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8D1A299-30B2-44A1-B325-6F4F81AA52F8}"/>
              </a:ext>
            </a:extLst>
          </p:cNvPr>
          <p:cNvSpPr/>
          <p:nvPr/>
        </p:nvSpPr>
        <p:spPr>
          <a:xfrm>
            <a:off x="7875639" y="5708248"/>
            <a:ext cx="1637071" cy="76629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B30D20-A7AC-4A47-93D2-F42A914D0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58" y="2204622"/>
            <a:ext cx="4821167" cy="26824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2736DE-7481-4AE3-999B-D53A58134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775" y="2204622"/>
            <a:ext cx="4953225" cy="2810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F6CE3-1DEF-472E-8900-82EB6C3B50F8}"/>
              </a:ext>
            </a:extLst>
          </p:cNvPr>
          <p:cNvSpPr txBox="1"/>
          <p:nvPr/>
        </p:nvSpPr>
        <p:spPr>
          <a:xfrm>
            <a:off x="6228058" y="5338916"/>
            <a:ext cx="6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away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37200B-9D61-47FF-9BB4-F7567FF416C4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0FB4DF-DFDC-4C65-8705-D05B02BDAFBF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ED3222-74D3-458E-9081-AF91A1544D96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F9E1DE-4350-4748-B9E2-CCB7731008CE}"/>
              </a:ext>
            </a:extLst>
          </p:cNvPr>
          <p:cNvSpPr txBox="1"/>
          <p:nvPr/>
        </p:nvSpPr>
        <p:spPr>
          <a:xfrm>
            <a:off x="3619387" y="5975467"/>
            <a:ext cx="551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VIRINGA.MARY				PARKER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EE4883-13A9-43E3-A63B-F8A8135D0436}"/>
              </a:ext>
            </a:extLst>
          </p:cNvPr>
          <p:cNvSpPr/>
          <p:nvPr/>
        </p:nvSpPr>
        <p:spPr>
          <a:xfrm>
            <a:off x="277467" y="5652301"/>
            <a:ext cx="32403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err="1"/>
              <a:t>phil</a:t>
            </a:r>
            <a:r>
              <a:rPr lang="en-US" sz="6000" b="1" dirty="0" err="1"/>
              <a:t>.JFK.MLK</a:t>
            </a:r>
            <a:endParaRPr lang="en-US" sz="6000" b="1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3286B1-6BB8-4BF0-B7E6-1937B94B64A2}"/>
              </a:ext>
            </a:extLst>
          </p:cNvPr>
          <p:cNvCxnSpPr/>
          <p:nvPr/>
        </p:nvCxnSpPr>
        <p:spPr>
          <a:xfrm flipV="1">
            <a:off x="7875639" y="4887031"/>
            <a:ext cx="1961535" cy="1780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E343EEA-1741-4D30-84FC-22F6E435EDCA}"/>
              </a:ext>
            </a:extLst>
          </p:cNvPr>
          <p:cNvCxnSpPr/>
          <p:nvPr/>
        </p:nvCxnSpPr>
        <p:spPr>
          <a:xfrm flipV="1">
            <a:off x="3760839" y="5652301"/>
            <a:ext cx="1844824" cy="692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21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F37200B-9D61-47FF-9BB4-F7567FF416C4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0FB4DF-DFDC-4C65-8705-D05B02BDAFBF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ED3222-74D3-458E-9081-AF91A1544D96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648689-54A3-447F-83F1-DA73C4A4A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3632" y="3740150"/>
            <a:ext cx="1181100" cy="17716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49EF57F-1F15-4C8B-910A-F557A17FC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364" y="3659034"/>
            <a:ext cx="1181100" cy="17716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FB268D-C150-4152-ACE6-5C2E9F766E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362" y="2360830"/>
            <a:ext cx="1600200" cy="1600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0B9678-FDC6-4AB5-A23A-230F009D52C4}"/>
              </a:ext>
            </a:extLst>
          </p:cNvPr>
          <p:cNvSpPr txBox="1"/>
          <p:nvPr/>
        </p:nvSpPr>
        <p:spPr>
          <a:xfrm>
            <a:off x="3436374" y="2462981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Bada </a:t>
            </a:r>
            <a:r>
              <a:rPr lang="en-US" strike="sngStrike" dirty="0" err="1"/>
              <a:t>bing</a:t>
            </a:r>
            <a:endParaRPr lang="en-US" strike="sngStrike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CD9F11C-ED36-45B4-91BA-250F4CFEF285}"/>
              </a:ext>
            </a:extLst>
          </p:cNvPr>
          <p:cNvCxnSpPr/>
          <p:nvPr/>
        </p:nvCxnSpPr>
        <p:spPr>
          <a:xfrm>
            <a:off x="545690" y="2462981"/>
            <a:ext cx="3569110" cy="2042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15D6015-9E7A-41D3-93F3-6A4F250E3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98" y="1580331"/>
            <a:ext cx="957415" cy="11639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773CF0A-66DA-4DB5-B2AC-FF285BB1F5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064" y="1988101"/>
            <a:ext cx="1085850" cy="10858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8D0749-DD5C-4F79-A057-6E4097DAC3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53" y="1907884"/>
            <a:ext cx="1085850" cy="10858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CE7631D-4834-4483-9B10-C27333ABB8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519" y="1917282"/>
            <a:ext cx="401582" cy="58658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E75013A-16EA-457D-B5F2-787AEC86B8B8}"/>
              </a:ext>
            </a:extLst>
          </p:cNvPr>
          <p:cNvSpPr txBox="1"/>
          <p:nvPr/>
        </p:nvSpPr>
        <p:spPr>
          <a:xfrm>
            <a:off x="2231462" y="1988101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Arun </a:t>
            </a:r>
            <a:r>
              <a:rPr lang="en-US" dirty="0" err="1"/>
              <a:t>biligiri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90CF42-B36A-4668-A858-E9873B27F238}"/>
              </a:ext>
            </a:extLst>
          </p:cNvPr>
          <p:cNvSpPr txBox="1"/>
          <p:nvPr/>
        </p:nvSpPr>
        <p:spPr>
          <a:xfrm>
            <a:off x="1522310" y="1580331"/>
            <a:ext cx="2309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IBM Swat, </a:t>
            </a:r>
            <a:r>
              <a:rPr lang="en-US" strike="sngStrike" dirty="0" err="1"/>
              <a:t>Tivoil</a:t>
            </a:r>
            <a:r>
              <a:rPr lang="en-US" strike="sngStrike" dirty="0"/>
              <a:t> </a:t>
            </a:r>
            <a:r>
              <a:rPr lang="en-US" strike="sngStrike" dirty="0" err="1"/>
              <a:t>Wsam</a:t>
            </a:r>
            <a:endParaRPr lang="en-US" strike="sngStrike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E81ECBC-318F-450D-83CA-103AB2410E95}"/>
              </a:ext>
            </a:extLst>
          </p:cNvPr>
          <p:cNvCxnSpPr>
            <a:cxnSpLocks/>
          </p:cNvCxnSpPr>
          <p:nvPr/>
        </p:nvCxnSpPr>
        <p:spPr>
          <a:xfrm flipV="1">
            <a:off x="5470279" y="3358590"/>
            <a:ext cx="1428899" cy="20720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71C2FC11-EFD1-4EEC-AA74-4C57FE554B64}"/>
              </a:ext>
            </a:extLst>
          </p:cNvPr>
          <p:cNvSpPr/>
          <p:nvPr/>
        </p:nvSpPr>
        <p:spPr>
          <a:xfrm>
            <a:off x="8151712" y="2699158"/>
            <a:ext cx="3328220" cy="30853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7315A3-407D-4603-A586-D926973D3E61}"/>
              </a:ext>
            </a:extLst>
          </p:cNvPr>
          <p:cNvSpPr/>
          <p:nvPr/>
        </p:nvSpPr>
        <p:spPr>
          <a:xfrm>
            <a:off x="8151713" y="2413530"/>
            <a:ext cx="3328220" cy="4374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6B67684-026F-402E-9112-4F256DD0C3CF}"/>
              </a:ext>
            </a:extLst>
          </p:cNvPr>
          <p:cNvSpPr txBox="1"/>
          <p:nvPr/>
        </p:nvSpPr>
        <p:spPr>
          <a:xfrm>
            <a:off x="9815822" y="1388546"/>
            <a:ext cx="204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INTERNET(</a:t>
            </a:r>
            <a:r>
              <a:rPr lang="en-US" b="1" dirty="0" err="1"/>
              <a:t>webster</a:t>
            </a:r>
            <a:r>
              <a:rPr lang="en-US" b="1" dirty="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8B8AB5-E0DE-4213-BEE7-29DD976371BD}"/>
              </a:ext>
            </a:extLst>
          </p:cNvPr>
          <p:cNvSpPr txBox="1"/>
          <p:nvPr/>
        </p:nvSpPr>
        <p:spPr>
          <a:xfrm>
            <a:off x="9448978" y="1732616"/>
            <a:ext cx="244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 Francisco, California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D87E5F-B362-467B-A188-ED311697DE8C}"/>
              </a:ext>
            </a:extLst>
          </p:cNvPr>
          <p:cNvCxnSpPr>
            <a:cxnSpLocks/>
          </p:cNvCxnSpPr>
          <p:nvPr/>
        </p:nvCxnSpPr>
        <p:spPr>
          <a:xfrm flipV="1">
            <a:off x="3353418" y="3358590"/>
            <a:ext cx="1878262" cy="24101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5FE97B2-4DAB-4F0B-9162-E4B614D97845}"/>
              </a:ext>
            </a:extLst>
          </p:cNvPr>
          <p:cNvCxnSpPr/>
          <p:nvPr/>
        </p:nvCxnSpPr>
        <p:spPr>
          <a:xfrm flipV="1">
            <a:off x="-16578" y="1469029"/>
            <a:ext cx="1305152" cy="19599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D943D488-6BB1-40F6-A52C-FFB754006F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296" y="2023733"/>
            <a:ext cx="273773" cy="36634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E777E51-054C-46E7-BF30-D18AD3B64B2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661" y="3830829"/>
            <a:ext cx="260402" cy="260402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9CF60D72-B8EC-4C5A-A00A-FBACE0986206}"/>
              </a:ext>
            </a:extLst>
          </p:cNvPr>
          <p:cNvSpPr txBox="1"/>
          <p:nvPr/>
        </p:nvSpPr>
        <p:spPr>
          <a:xfrm>
            <a:off x="6899178" y="3612172"/>
            <a:ext cx="380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Next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73DF4E92-86F6-4F83-8A43-159F981779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08" y="2015289"/>
            <a:ext cx="273773" cy="366344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06056D1-8DE2-4AB5-A216-FD9C176C3F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503" y="1991089"/>
            <a:ext cx="273773" cy="36634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6709ADDE-EFB9-462B-A443-11ABE4131E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0898" y="2023733"/>
            <a:ext cx="273773" cy="36634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1108F4F-3EB4-48DA-AC73-BC8DBA019C17}"/>
              </a:ext>
            </a:extLst>
          </p:cNvPr>
          <p:cNvSpPr/>
          <p:nvPr/>
        </p:nvSpPr>
        <p:spPr>
          <a:xfrm>
            <a:off x="9448978" y="2097588"/>
            <a:ext cx="1735693" cy="230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9E9E93-6FA0-4037-BA71-F67FD26C4A1F}"/>
              </a:ext>
            </a:extLst>
          </p:cNvPr>
          <p:cNvSpPr txBox="1"/>
          <p:nvPr/>
        </p:nvSpPr>
        <p:spPr>
          <a:xfrm>
            <a:off x="8021642" y="1388546"/>
            <a:ext cx="1876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$4000 1-Bedroom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559D408-B96A-4CA4-A635-47A531DA74C8}"/>
              </a:ext>
            </a:extLst>
          </p:cNvPr>
          <p:cNvCxnSpPr/>
          <p:nvPr/>
        </p:nvCxnSpPr>
        <p:spPr>
          <a:xfrm>
            <a:off x="7875639" y="1573212"/>
            <a:ext cx="1875657" cy="7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be 53">
            <a:extLst>
              <a:ext uri="{FF2B5EF4-FFF2-40B4-BE49-F238E27FC236}">
                <a16:creationId xmlns:a16="http://schemas.microsoft.com/office/drawing/2014/main" id="{4AB0ADD4-C838-49B5-9A73-36CBF18906F2}"/>
              </a:ext>
            </a:extLst>
          </p:cNvPr>
          <p:cNvSpPr/>
          <p:nvPr/>
        </p:nvSpPr>
        <p:spPr>
          <a:xfrm>
            <a:off x="8173845" y="1764997"/>
            <a:ext cx="1233195" cy="54478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3E57E90-A542-412D-8933-5AD662E011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471" y="3175000"/>
            <a:ext cx="841582" cy="56515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F4B08917-11CC-425E-83E5-D93C0EC9C3EE}"/>
              </a:ext>
            </a:extLst>
          </p:cNvPr>
          <p:cNvCxnSpPr/>
          <p:nvPr/>
        </p:nvCxnSpPr>
        <p:spPr>
          <a:xfrm flipV="1">
            <a:off x="8321471" y="3160930"/>
            <a:ext cx="841582" cy="9303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6526F928-ADC3-4E3A-9242-DA96C2DC20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204" y="3133593"/>
            <a:ext cx="1078324" cy="606557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32314A4-7426-4F32-9A12-DAE7968AA724}"/>
              </a:ext>
            </a:extLst>
          </p:cNvPr>
          <p:cNvCxnSpPr>
            <a:cxnSpLocks/>
          </p:cNvCxnSpPr>
          <p:nvPr/>
        </p:nvCxnSpPr>
        <p:spPr>
          <a:xfrm flipV="1">
            <a:off x="9407040" y="3082747"/>
            <a:ext cx="809774" cy="8782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53BEBB7C-83AF-4BAB-A700-58EE707E32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438" y="3996305"/>
            <a:ext cx="2838450" cy="160972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4D868A9-6462-4022-A800-33170F3098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070" y="3370840"/>
            <a:ext cx="2543175" cy="1800225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9EEFE2B-F047-4C67-BED1-F87129CBDBAF}"/>
              </a:ext>
            </a:extLst>
          </p:cNvPr>
          <p:cNvSpPr txBox="1"/>
          <p:nvPr/>
        </p:nvSpPr>
        <p:spPr>
          <a:xfrm>
            <a:off x="9230205" y="5843971"/>
            <a:ext cx="18598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like to play videogames on large </a:t>
            </a:r>
            <a:r>
              <a:rPr lang="en-US" sz="800" strike="sngStrike" dirty="0" err="1"/>
              <a:t>screns</a:t>
            </a:r>
            <a:endParaRPr lang="en-US" sz="800" strike="sngStrike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93C5F82-483B-4957-962F-A4C26100713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22" y="5873613"/>
            <a:ext cx="574296" cy="861444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F013F66-E5CE-42E7-B2B2-0D744446E331}"/>
              </a:ext>
            </a:extLst>
          </p:cNvPr>
          <p:cNvCxnSpPr/>
          <p:nvPr/>
        </p:nvCxnSpPr>
        <p:spPr>
          <a:xfrm>
            <a:off x="7772400" y="5975350"/>
            <a:ext cx="1457805" cy="759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C37B5A47-D86E-4CFF-8DE1-9CC78F1FA7FC}"/>
              </a:ext>
            </a:extLst>
          </p:cNvPr>
          <p:cNvSpPr txBox="1"/>
          <p:nvPr/>
        </p:nvSpPr>
        <p:spPr>
          <a:xfrm>
            <a:off x="9338204" y="6148526"/>
            <a:ext cx="148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Esmesse</a:t>
            </a:r>
            <a:r>
              <a:rPr lang="en-US" strike="sngStrike" dirty="0"/>
              <a:t> 30-D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E1F1DC0-539C-4ADE-9EF6-98AE5A0A21F3}"/>
              </a:ext>
            </a:extLst>
          </p:cNvPr>
          <p:cNvSpPr txBox="1"/>
          <p:nvPr/>
        </p:nvSpPr>
        <p:spPr>
          <a:xfrm>
            <a:off x="9392622" y="6406303"/>
            <a:ext cx="1697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Belgun</a:t>
            </a:r>
            <a:r>
              <a:rPr lang="en-US" strike="sngStrike" dirty="0"/>
              <a:t> </a:t>
            </a:r>
            <a:r>
              <a:rPr lang="en-US" strike="sngStrike" dirty="0" err="1"/>
              <a:t>Choletes</a:t>
            </a:r>
            <a:endParaRPr lang="en-US" strike="sngStrike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3FF906A-4A48-4AC3-A2ED-57E848830E5E}"/>
              </a:ext>
            </a:extLst>
          </p:cNvPr>
          <p:cNvSpPr txBox="1"/>
          <p:nvPr/>
        </p:nvSpPr>
        <p:spPr>
          <a:xfrm>
            <a:off x="31541" y="131758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2005/6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F8ECB40C-CDCE-4209-BAC2-F217C2553B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17" y="5564098"/>
            <a:ext cx="1878755" cy="1250226"/>
          </a:xfrm>
          <a:prstGeom prst="rect">
            <a:avLst/>
          </a:prstGeom>
        </p:spPr>
      </p:pic>
      <p:sp>
        <p:nvSpPr>
          <p:cNvPr id="77" name="Cube 76">
            <a:extLst>
              <a:ext uri="{FF2B5EF4-FFF2-40B4-BE49-F238E27FC236}">
                <a16:creationId xmlns:a16="http://schemas.microsoft.com/office/drawing/2014/main" id="{67C30DD5-8597-4F1F-BB53-88426AE8FD55}"/>
              </a:ext>
            </a:extLst>
          </p:cNvPr>
          <p:cNvSpPr/>
          <p:nvPr/>
        </p:nvSpPr>
        <p:spPr>
          <a:xfrm>
            <a:off x="2277566" y="5973184"/>
            <a:ext cx="1233195" cy="54478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2AD80463-955B-4BD8-B71B-1EFAAF4C771A}"/>
              </a:ext>
            </a:extLst>
          </p:cNvPr>
          <p:cNvCxnSpPr>
            <a:cxnSpLocks/>
          </p:cNvCxnSpPr>
          <p:nvPr/>
        </p:nvCxnSpPr>
        <p:spPr>
          <a:xfrm>
            <a:off x="151173" y="5430684"/>
            <a:ext cx="7686370" cy="689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21356FCA-ED84-452A-A430-89AADEFAA0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088" y="5763130"/>
            <a:ext cx="650892" cy="870978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B91BE514-F6F0-4AE5-8CDE-35EBCF63935E}"/>
              </a:ext>
            </a:extLst>
          </p:cNvPr>
          <p:cNvSpPr/>
          <p:nvPr/>
        </p:nvSpPr>
        <p:spPr>
          <a:xfrm>
            <a:off x="3655603" y="5904512"/>
            <a:ext cx="1122496" cy="501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6AC6D4C-9E20-471F-AE25-0B5BC73EA679}"/>
              </a:ext>
            </a:extLst>
          </p:cNvPr>
          <p:cNvSpPr/>
          <p:nvPr/>
        </p:nvSpPr>
        <p:spPr>
          <a:xfrm>
            <a:off x="31541" y="5984125"/>
            <a:ext cx="2148970" cy="2771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D46CDED-AE64-4ECA-88DD-4E1468FE20DC}"/>
              </a:ext>
            </a:extLst>
          </p:cNvPr>
          <p:cNvSpPr txBox="1"/>
          <p:nvPr/>
        </p:nvSpPr>
        <p:spPr>
          <a:xfrm>
            <a:off x="2356287" y="6077074"/>
            <a:ext cx="10518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ATOMCLOCI(2005/6)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4C306F7-36F4-43A2-97D5-6EE7C2DBC7C1}"/>
              </a:ext>
            </a:extLst>
          </p:cNvPr>
          <p:cNvCxnSpPr>
            <a:cxnSpLocks/>
          </p:cNvCxnSpPr>
          <p:nvPr/>
        </p:nvCxnSpPr>
        <p:spPr>
          <a:xfrm flipV="1">
            <a:off x="7639665" y="2254233"/>
            <a:ext cx="4223192" cy="36193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6FA5B7D8-6252-4416-A921-A3C71339F50D}"/>
              </a:ext>
            </a:extLst>
          </p:cNvPr>
          <p:cNvCxnSpPr/>
          <p:nvPr/>
        </p:nvCxnSpPr>
        <p:spPr>
          <a:xfrm>
            <a:off x="4657229" y="1639800"/>
            <a:ext cx="1557845" cy="173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FBB49C5-47BE-40AF-918D-B71834705F8D}"/>
              </a:ext>
            </a:extLst>
          </p:cNvPr>
          <p:cNvCxnSpPr/>
          <p:nvPr/>
        </p:nvCxnSpPr>
        <p:spPr>
          <a:xfrm>
            <a:off x="6136728" y="1622156"/>
            <a:ext cx="1401315" cy="1707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EBC3D88-D34F-4D5A-8B5F-89B04B9BB46E}"/>
              </a:ext>
            </a:extLst>
          </p:cNvPr>
          <p:cNvSpPr txBox="1"/>
          <p:nvPr/>
        </p:nvSpPr>
        <p:spPr>
          <a:xfrm>
            <a:off x="4421635" y="1509927"/>
            <a:ext cx="228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SWAT.!IBM</a:t>
            </a:r>
            <a:r>
              <a:rPr lang="en-US" sz="800" strike="sngStrike" dirty="0"/>
              <a:t>(sweatpants[],</a:t>
            </a:r>
            <a:r>
              <a:rPr lang="en-US" sz="800" strike="sngStrike" dirty="0" err="1"/>
              <a:t>doushbag</a:t>
            </a:r>
            <a:r>
              <a:rPr lang="en-US" dirty="0"/>
              <a:t>)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F76A55F3-3FF8-4A15-A847-9367077BA3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172" y="5633820"/>
            <a:ext cx="1164198" cy="872025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ECE733BE-6F12-41F9-A1E5-03E1909A3B84}"/>
              </a:ext>
            </a:extLst>
          </p:cNvPr>
          <p:cNvCxnSpPr/>
          <p:nvPr/>
        </p:nvCxnSpPr>
        <p:spPr>
          <a:xfrm flipV="1">
            <a:off x="5506989" y="5843971"/>
            <a:ext cx="1619873" cy="93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0B0E5E7B-D15E-43B0-B13C-3BFC1B3A0E85}"/>
              </a:ext>
            </a:extLst>
          </p:cNvPr>
          <p:cNvSpPr txBox="1"/>
          <p:nvPr/>
        </p:nvSpPr>
        <p:spPr>
          <a:xfrm>
            <a:off x="6289889" y="578176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Hush puppies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C037FD5-82C0-436E-B3EA-FF20860C3BBA}"/>
              </a:ext>
            </a:extLst>
          </p:cNvPr>
          <p:cNvSpPr txBox="1"/>
          <p:nvPr/>
        </p:nvSpPr>
        <p:spPr>
          <a:xfrm>
            <a:off x="6144028" y="5512155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VIRING.</a:t>
            </a:r>
            <a:r>
              <a:rPr lang="en-US" strike="sngStrike" dirty="0" err="1"/>
              <a:t>phil</a:t>
            </a:r>
            <a:r>
              <a:rPr lang="en-US" strike="sngStrike" dirty="0"/>
              <a:t>(</a:t>
            </a:r>
            <a:r>
              <a:rPr lang="en-US" strike="sngStrike" dirty="0" err="1"/>
              <a:t>kim</a:t>
            </a:r>
            <a:r>
              <a:rPr lang="en-US" strike="sngStrike" dirty="0"/>
              <a:t>).</a:t>
            </a:r>
            <a:r>
              <a:rPr lang="en-US" strike="sngStrike" dirty="0" err="1"/>
              <a:t>hbo</a:t>
            </a:r>
            <a:endParaRPr lang="en-US" strike="sngStrike" dirty="0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C65B9AD-7D7A-4DC4-96AF-20498DE41F9C}"/>
              </a:ext>
            </a:extLst>
          </p:cNvPr>
          <p:cNvCxnSpPr/>
          <p:nvPr/>
        </p:nvCxnSpPr>
        <p:spPr>
          <a:xfrm flipH="1" flipV="1">
            <a:off x="6897007" y="3452518"/>
            <a:ext cx="502693" cy="8778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50A292E5-4FC2-4C92-8A29-7CF49426CDF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738" y="5543314"/>
            <a:ext cx="443142" cy="443142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043488AC-A80F-4B92-9BA7-5B3406E2752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38" y="4017712"/>
            <a:ext cx="1305151" cy="1305151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23C9F9E-E8BC-42DD-841D-FDAC29B48331}"/>
              </a:ext>
            </a:extLst>
          </p:cNvPr>
          <p:cNvCxnSpPr/>
          <p:nvPr/>
        </p:nvCxnSpPr>
        <p:spPr>
          <a:xfrm>
            <a:off x="1106026" y="4241830"/>
            <a:ext cx="2247392" cy="8021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3F39FCA-8062-4413-8209-AC81FD8F9DF6}"/>
              </a:ext>
            </a:extLst>
          </p:cNvPr>
          <p:cNvCxnSpPr>
            <a:cxnSpLocks/>
          </p:cNvCxnSpPr>
          <p:nvPr/>
        </p:nvCxnSpPr>
        <p:spPr>
          <a:xfrm flipV="1">
            <a:off x="5849629" y="3510990"/>
            <a:ext cx="1201949" cy="19885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CA7E3D0-F558-4B6E-AA27-EB8980ECAE5A}"/>
              </a:ext>
            </a:extLst>
          </p:cNvPr>
          <p:cNvCxnSpPr>
            <a:cxnSpLocks/>
          </p:cNvCxnSpPr>
          <p:nvPr/>
        </p:nvCxnSpPr>
        <p:spPr>
          <a:xfrm flipV="1">
            <a:off x="4059356" y="3284102"/>
            <a:ext cx="1450932" cy="23739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076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DF3778-13BA-4541-AFF1-95C2156B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35" y="1659350"/>
            <a:ext cx="2028373" cy="120281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14258FA-DBCA-4768-BD27-0DE53240213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04D9D4-8744-4BBD-9CA1-5B9857B23569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71D5AA-B614-4F09-938C-D0CE676DFC99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A4E4E3-84E7-43C6-A77C-D5AAF6D43022}"/>
              </a:ext>
            </a:extLst>
          </p:cNvPr>
          <p:cNvCxnSpPr/>
          <p:nvPr/>
        </p:nvCxnSpPr>
        <p:spPr>
          <a:xfrm>
            <a:off x="2782957" y="1368503"/>
            <a:ext cx="0" cy="5489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D800329B-1F24-4E31-AF3A-182AA9B34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082" y="1805980"/>
            <a:ext cx="2625835" cy="46787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8AE035-111F-4411-BE67-590C06C3AF93}"/>
              </a:ext>
            </a:extLst>
          </p:cNvPr>
          <p:cNvSpPr txBox="1"/>
          <p:nvPr/>
        </p:nvSpPr>
        <p:spPr>
          <a:xfrm>
            <a:off x="7787149" y="2079245"/>
            <a:ext cx="6046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trike="sngStrike" dirty="0"/>
              <a:t>“Hipster</a:t>
            </a:r>
            <a:r>
              <a:rPr lang="en-US" b="1" strike="sngStrike" dirty="0"/>
              <a:t>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CBD804-906A-40C6-87B2-D51411A40C41}"/>
              </a:ext>
            </a:extLst>
          </p:cNvPr>
          <p:cNvSpPr/>
          <p:nvPr/>
        </p:nvSpPr>
        <p:spPr>
          <a:xfrm>
            <a:off x="2782957" y="1368503"/>
            <a:ext cx="9409042" cy="510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5B4C7E-6999-4C55-A42E-BEF09F49A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65" y="1338434"/>
            <a:ext cx="354306" cy="5355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FCB4B5-5EFA-476C-8068-B5EACD4E346E}"/>
              </a:ext>
            </a:extLst>
          </p:cNvPr>
          <p:cNvSpPr/>
          <p:nvPr/>
        </p:nvSpPr>
        <p:spPr>
          <a:xfrm>
            <a:off x="3387212" y="1427496"/>
            <a:ext cx="104467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NAME CHANGE(</a:t>
            </a:r>
            <a:r>
              <a:rPr lang="en-US" strike="sngStrike" dirty="0" err="1">
                <a:solidFill>
                  <a:schemeClr val="bg1"/>
                </a:solidFill>
              </a:rPr>
              <a:t>freepizza</a:t>
            </a:r>
            <a:r>
              <a:rPr lang="en-US" strike="sngStrike" dirty="0">
                <a:solidFill>
                  <a:schemeClr val="bg1"/>
                </a:solidFill>
              </a:rPr>
              <a:t>); Go outside and play </a:t>
            </a:r>
            <a:r>
              <a:rPr lang="en-US" strike="sngStrike" dirty="0" err="1">
                <a:solidFill>
                  <a:schemeClr val="bg1"/>
                </a:solidFill>
              </a:rPr>
              <a:t>Jesue</a:t>
            </a:r>
            <a:r>
              <a:rPr lang="en-US" strike="sngStrike" dirty="0">
                <a:solidFill>
                  <a:schemeClr val="bg1"/>
                </a:solidFill>
              </a:rPr>
              <a:t> ASSSHOLLE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266344-6F36-485B-8440-0C775ACFBF18}"/>
              </a:ext>
            </a:extLst>
          </p:cNvPr>
          <p:cNvSpPr txBox="1"/>
          <p:nvPr/>
        </p:nvSpPr>
        <p:spPr>
          <a:xfrm>
            <a:off x="52811" y="2980174"/>
            <a:ext cx="26773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41.</a:t>
            </a:r>
            <a:r>
              <a:rPr lang="en-US" sz="6000" strike="sngStrike" dirty="0"/>
              <a:t>!IBM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A6D0079-993C-4263-8602-D8C673588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16503" y="2236070"/>
            <a:ext cx="580219" cy="113319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CA332F-0101-4D4A-A4F9-0FADD8310726}"/>
              </a:ext>
            </a:extLst>
          </p:cNvPr>
          <p:cNvCxnSpPr/>
          <p:nvPr/>
        </p:nvCxnSpPr>
        <p:spPr>
          <a:xfrm flipV="1">
            <a:off x="10632061" y="2161860"/>
            <a:ext cx="1149104" cy="119226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0EED7F6-EDAC-4CD4-86FD-98C7E8B846EA}"/>
              </a:ext>
            </a:extLst>
          </p:cNvPr>
          <p:cNvSpPr txBox="1"/>
          <p:nvPr/>
        </p:nvSpPr>
        <p:spPr>
          <a:xfrm>
            <a:off x="1156877" y="4113847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trike="sngStrike" dirty="0"/>
              <a:t>“Single”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B3FA9A-5F77-4C51-82FA-9F9AFF8C8BCF}"/>
              </a:ext>
            </a:extLst>
          </p:cNvPr>
          <p:cNvSpPr txBox="1"/>
          <p:nvPr/>
        </p:nvSpPr>
        <p:spPr>
          <a:xfrm>
            <a:off x="6366601" y="6315450"/>
            <a:ext cx="8896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Walmart.!</a:t>
            </a:r>
            <a:r>
              <a:rPr lang="en-US" sz="800" strike="sngStrike" dirty="0" err="1"/>
              <a:t>ibm</a:t>
            </a:r>
            <a:endParaRPr lang="en-US" sz="800" strike="sngStrik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B76522-367C-41D5-917E-92EF4705978D}"/>
              </a:ext>
            </a:extLst>
          </p:cNvPr>
          <p:cNvSpPr/>
          <p:nvPr/>
        </p:nvSpPr>
        <p:spPr>
          <a:xfrm>
            <a:off x="52811" y="4970206"/>
            <a:ext cx="876335" cy="6373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5744EA-9348-46F4-8D35-EFDEA9AB94FF}"/>
              </a:ext>
            </a:extLst>
          </p:cNvPr>
          <p:cNvSpPr/>
          <p:nvPr/>
        </p:nvSpPr>
        <p:spPr>
          <a:xfrm flipV="1">
            <a:off x="132737" y="5482713"/>
            <a:ext cx="737416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50B599-AB59-4D5C-9AE3-890D9D11B165}"/>
              </a:ext>
            </a:extLst>
          </p:cNvPr>
          <p:cNvSpPr txBox="1"/>
          <p:nvPr/>
        </p:nvSpPr>
        <p:spPr>
          <a:xfrm>
            <a:off x="63499" y="5044047"/>
            <a:ext cx="91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INSTALL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73D660-011A-4632-9AE5-E808C4C379B2}"/>
              </a:ext>
            </a:extLst>
          </p:cNvPr>
          <p:cNvCxnSpPr/>
          <p:nvPr/>
        </p:nvCxnSpPr>
        <p:spPr>
          <a:xfrm flipV="1">
            <a:off x="113925" y="4649188"/>
            <a:ext cx="825909" cy="1159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71C2A9-140A-42A6-8639-EEA0651EE9E5}"/>
              </a:ext>
            </a:extLst>
          </p:cNvPr>
          <p:cNvCxnSpPr/>
          <p:nvPr/>
        </p:nvCxnSpPr>
        <p:spPr>
          <a:xfrm flipV="1">
            <a:off x="3569110" y="1606223"/>
            <a:ext cx="1213972" cy="53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FE55AE-281C-490B-966A-444BA80B51B6}"/>
              </a:ext>
            </a:extLst>
          </p:cNvPr>
          <p:cNvSpPr txBox="1"/>
          <p:nvPr/>
        </p:nvSpPr>
        <p:spPr>
          <a:xfrm>
            <a:off x="-17935" y="5766943"/>
            <a:ext cx="25868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trike="sngStrike" dirty="0"/>
              <a:t>!Clients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764D31-B7F1-4DFF-A61E-189090FB1F45}"/>
              </a:ext>
            </a:extLst>
          </p:cNvPr>
          <p:cNvCxnSpPr>
            <a:cxnSpLocks/>
          </p:cNvCxnSpPr>
          <p:nvPr/>
        </p:nvCxnSpPr>
        <p:spPr>
          <a:xfrm>
            <a:off x="0" y="5808237"/>
            <a:ext cx="2730147" cy="69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5120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DF3778-13BA-4541-AFF1-95C2156B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83" y="1621939"/>
            <a:ext cx="2028373" cy="120281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14258FA-DBCA-4768-BD27-0DE53240213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04D9D4-8744-4BBD-9CA1-5B9857B23569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71D5AA-B614-4F09-938C-D0CE676DFC99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A4E4E3-84E7-43C6-A77C-D5AAF6D43022}"/>
              </a:ext>
            </a:extLst>
          </p:cNvPr>
          <p:cNvCxnSpPr/>
          <p:nvPr/>
        </p:nvCxnSpPr>
        <p:spPr>
          <a:xfrm>
            <a:off x="2782957" y="1368503"/>
            <a:ext cx="0" cy="5489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4CBD804-906A-40C6-87B2-D51411A40C41}"/>
              </a:ext>
            </a:extLst>
          </p:cNvPr>
          <p:cNvSpPr/>
          <p:nvPr/>
        </p:nvSpPr>
        <p:spPr>
          <a:xfrm>
            <a:off x="2782957" y="1368503"/>
            <a:ext cx="9409042" cy="510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5B4C7E-6999-4C55-A42E-BEF09F49A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65" y="1338434"/>
            <a:ext cx="354306" cy="5355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FCB4B5-5EFA-476C-8068-B5EACD4E346E}"/>
              </a:ext>
            </a:extLst>
          </p:cNvPr>
          <p:cNvSpPr/>
          <p:nvPr/>
        </p:nvSpPr>
        <p:spPr>
          <a:xfrm>
            <a:off x="3387212" y="1427496"/>
            <a:ext cx="104467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NAME CHANGE(</a:t>
            </a:r>
            <a:r>
              <a:rPr lang="en-US" strike="sngStrike" dirty="0" err="1">
                <a:solidFill>
                  <a:schemeClr val="bg1"/>
                </a:solidFill>
              </a:rPr>
              <a:t>freepizza</a:t>
            </a:r>
            <a:r>
              <a:rPr lang="en-US" strike="sngStrike" dirty="0">
                <a:solidFill>
                  <a:schemeClr val="bg1"/>
                </a:solidFill>
              </a:rPr>
              <a:t>); Go outside and play </a:t>
            </a:r>
            <a:r>
              <a:rPr lang="en-US" strike="sngStrike" dirty="0" err="1">
                <a:solidFill>
                  <a:schemeClr val="bg1"/>
                </a:solidFill>
              </a:rPr>
              <a:t>Jesue</a:t>
            </a:r>
            <a:r>
              <a:rPr lang="en-US" strike="sngStrike" dirty="0">
                <a:solidFill>
                  <a:schemeClr val="bg1"/>
                </a:solidFill>
              </a:rPr>
              <a:t> ASSSHOLLE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71C2A9-140A-42A6-8639-EEA0651EE9E5}"/>
              </a:ext>
            </a:extLst>
          </p:cNvPr>
          <p:cNvCxnSpPr/>
          <p:nvPr/>
        </p:nvCxnSpPr>
        <p:spPr>
          <a:xfrm flipV="1">
            <a:off x="3569110" y="1606223"/>
            <a:ext cx="1213972" cy="53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4FC39B-4947-4A2B-BBAE-5B42DA8FF561}"/>
              </a:ext>
            </a:extLst>
          </p:cNvPr>
          <p:cNvCxnSpPr>
            <a:cxnSpLocks/>
          </p:cNvCxnSpPr>
          <p:nvPr/>
        </p:nvCxnSpPr>
        <p:spPr>
          <a:xfrm>
            <a:off x="0" y="3028229"/>
            <a:ext cx="278295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AF38763-42E9-4A01-99B4-EBA133EB7F22}"/>
              </a:ext>
            </a:extLst>
          </p:cNvPr>
          <p:cNvSpPr txBox="1"/>
          <p:nvPr/>
        </p:nvSpPr>
        <p:spPr>
          <a:xfrm>
            <a:off x="108762" y="3065100"/>
            <a:ext cx="2524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err="1"/>
              <a:t>Gorbach</a:t>
            </a:r>
            <a:r>
              <a:rPr lang="en-US" sz="1200" dirty="0"/>
              <a:t>(Visa France): Personal space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0220B3-3044-421F-9A67-DB884EADD631}"/>
              </a:ext>
            </a:extLst>
          </p:cNvPr>
          <p:cNvCxnSpPr>
            <a:cxnSpLocks/>
            <a:stCxn id="18" idx="3"/>
          </p:cNvCxnSpPr>
          <p:nvPr/>
        </p:nvCxnSpPr>
        <p:spPr>
          <a:xfrm flipH="1" flipV="1">
            <a:off x="1666568" y="3203599"/>
            <a:ext cx="96641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CEDC9854-CCEB-4FD2-B4CA-95FCF0E71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83" y="3546583"/>
            <a:ext cx="2223302" cy="126086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344CC61-7928-465E-978B-2B5359086C1F}"/>
              </a:ext>
            </a:extLst>
          </p:cNvPr>
          <p:cNvSpPr/>
          <p:nvPr/>
        </p:nvSpPr>
        <p:spPr>
          <a:xfrm>
            <a:off x="484886" y="5108002"/>
            <a:ext cx="191270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 err="1"/>
              <a:t>playstation</a:t>
            </a:r>
            <a:r>
              <a:rPr lang="en-US" sz="1000" strike="sngStrike" dirty="0"/>
              <a:t> </a:t>
            </a:r>
            <a:r>
              <a:rPr lang="en-US" sz="1000" strike="sngStrike" dirty="0" err="1"/>
              <a:t>honda</a:t>
            </a:r>
            <a:r>
              <a:rPr lang="en-US" sz="1000" strike="sngStrike" dirty="0"/>
              <a:t> prelude 500hp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6E0B9B-29D2-4B2C-9BC8-CC9BA4AE56FD}"/>
              </a:ext>
            </a:extLst>
          </p:cNvPr>
          <p:cNvCxnSpPr/>
          <p:nvPr/>
        </p:nvCxnSpPr>
        <p:spPr>
          <a:xfrm flipV="1">
            <a:off x="108762" y="3429000"/>
            <a:ext cx="2276294" cy="15608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DDD8F51-8C3E-4014-91C7-66F88F23D36B}"/>
              </a:ext>
            </a:extLst>
          </p:cNvPr>
          <p:cNvSpPr txBox="1"/>
          <p:nvPr/>
        </p:nvSpPr>
        <p:spPr>
          <a:xfrm>
            <a:off x="24714" y="3248629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1998/9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3F5704-7406-48D5-83B0-55FA4D393E3E}"/>
              </a:ext>
            </a:extLst>
          </p:cNvPr>
          <p:cNvSpPr txBox="1"/>
          <p:nvPr/>
        </p:nvSpPr>
        <p:spPr>
          <a:xfrm>
            <a:off x="259734" y="5161152"/>
            <a:ext cx="2417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Auschitz</a:t>
            </a:r>
            <a:r>
              <a:rPr lang="en-US" strike="sngStrike" dirty="0"/>
              <a:t>(</a:t>
            </a:r>
            <a:r>
              <a:rPr lang="en-US" strike="sngStrike" dirty="0" err="1"/>
              <a:t>selisky,lennon</a:t>
            </a:r>
            <a:r>
              <a:rPr lang="en-US" dirty="0"/>
              <a:t>)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EC9B540-20AF-477F-A7FF-82A641136467}"/>
              </a:ext>
            </a:extLst>
          </p:cNvPr>
          <p:cNvCxnSpPr/>
          <p:nvPr/>
        </p:nvCxnSpPr>
        <p:spPr>
          <a:xfrm flipV="1">
            <a:off x="261162" y="3581400"/>
            <a:ext cx="2276294" cy="15608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E0488DC2-BB11-4186-B4C4-08B8132129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0" y="5636143"/>
            <a:ext cx="1628775" cy="108585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AFFB211-B030-4D1A-B0EB-0D970695B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892" y="6232080"/>
            <a:ext cx="576813" cy="57681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B143076-04CD-4C56-9CB4-C959C7A263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151" y="5625812"/>
            <a:ext cx="522304" cy="3475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9D09617-1C10-4879-806A-14AFB798C45B}"/>
              </a:ext>
            </a:extLst>
          </p:cNvPr>
          <p:cNvSpPr txBox="1"/>
          <p:nvPr/>
        </p:nvSpPr>
        <p:spPr>
          <a:xfrm>
            <a:off x="1789627" y="5975505"/>
            <a:ext cx="9995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CPVA.SQ</a:t>
            </a:r>
          </a:p>
          <a:p>
            <a:r>
              <a:rPr lang="en-US" sz="800" strike="sngStrike" dirty="0"/>
              <a:t>Vans wall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CE9366-153D-427B-BC7C-BCDB8B701D65}"/>
              </a:ext>
            </a:extLst>
          </p:cNvPr>
          <p:cNvSpPr txBox="1"/>
          <p:nvPr/>
        </p:nvSpPr>
        <p:spPr>
          <a:xfrm>
            <a:off x="2029892" y="6084423"/>
            <a:ext cx="735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SALES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085DE6-0260-4271-92EE-A6746FD7DED5}"/>
              </a:ext>
            </a:extLst>
          </p:cNvPr>
          <p:cNvCxnSpPr/>
          <p:nvPr/>
        </p:nvCxnSpPr>
        <p:spPr>
          <a:xfrm flipH="1" flipV="1">
            <a:off x="2765286" y="1368503"/>
            <a:ext cx="390985" cy="854843"/>
          </a:xfrm>
          <a:prstGeom prst="line">
            <a:avLst/>
          </a:prstGeom>
          <a:ln>
            <a:solidFill>
              <a:srgbClr val="4794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25AC7D9-6CC8-4C0D-8202-A4673809C952}"/>
              </a:ext>
            </a:extLst>
          </p:cNvPr>
          <p:cNvSpPr txBox="1"/>
          <p:nvPr/>
        </p:nvSpPr>
        <p:spPr>
          <a:xfrm>
            <a:off x="682415" y="4601866"/>
            <a:ext cx="2134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HOMCIDE:IS-A-</a:t>
            </a:r>
            <a:r>
              <a:rPr lang="en-US" dirty="0" err="1"/>
              <a:t>BELl</a:t>
            </a:r>
            <a:r>
              <a:rPr lang="en-US" dirty="0"/>
              <a:t>.</a:t>
            </a:r>
          </a:p>
          <a:p>
            <a:r>
              <a:rPr lang="en-US" dirty="0"/>
              <a:t>St. </a:t>
            </a:r>
            <a:r>
              <a:rPr lang="en-US" dirty="0" err="1"/>
              <a:t>Marin.PAUL.POPE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229FC6-FDB3-4A50-9F10-B826A1647368}"/>
              </a:ext>
            </a:extLst>
          </p:cNvPr>
          <p:cNvSpPr txBox="1"/>
          <p:nvPr/>
        </p:nvSpPr>
        <p:spPr>
          <a:xfrm>
            <a:off x="307055" y="5338963"/>
            <a:ext cx="207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TERMINATOR.</a:t>
            </a:r>
            <a:r>
              <a:rPr lang="en-US" strike="sngStrike" dirty="0" err="1"/>
              <a:t>daniel</a:t>
            </a:r>
            <a:endParaRPr lang="en-US" strike="sngStrike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44886AF-C6B8-48EB-81CB-46446EA8491A}"/>
              </a:ext>
            </a:extLst>
          </p:cNvPr>
          <p:cNvSpPr txBox="1"/>
          <p:nvPr/>
        </p:nvSpPr>
        <p:spPr>
          <a:xfrm>
            <a:off x="2801965" y="3155316"/>
            <a:ext cx="72424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9-1-1 </a:t>
            </a:r>
            <a:r>
              <a:rPr lang="en-US" sz="4400" dirty="0"/>
              <a:t>CPVA </a:t>
            </a:r>
            <a:r>
              <a:rPr lang="en-US" sz="4400" b="1" dirty="0"/>
              <a:t>FRA-SFO</a:t>
            </a:r>
          </a:p>
          <a:p>
            <a:r>
              <a:rPr lang="en-US" sz="4400" strike="sngStrike" dirty="0"/>
              <a:t>Stefan Marx, Cisco Monitoring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327034-986B-47ED-8290-9DEB7A39CA91}"/>
              </a:ext>
            </a:extLst>
          </p:cNvPr>
          <p:cNvSpPr txBox="1"/>
          <p:nvPr/>
        </p:nvSpPr>
        <p:spPr>
          <a:xfrm>
            <a:off x="2816589" y="2834267"/>
            <a:ext cx="329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Sirens:1:43am 07/29/2023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CA1E855-7476-4A39-897C-90A528776101}"/>
              </a:ext>
            </a:extLst>
          </p:cNvPr>
          <p:cNvSpPr txBox="1"/>
          <p:nvPr/>
        </p:nvSpPr>
        <p:spPr>
          <a:xfrm>
            <a:off x="2785377" y="4615688"/>
            <a:ext cx="741889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9-1-1</a:t>
            </a:r>
            <a:r>
              <a:rPr lang="en-US" sz="4400" dirty="0"/>
              <a:t> CPVA </a:t>
            </a:r>
            <a:r>
              <a:rPr lang="en-US" sz="4400" b="1" dirty="0"/>
              <a:t>FRA-NEW YORK</a:t>
            </a:r>
          </a:p>
          <a:p>
            <a:r>
              <a:rPr lang="en-US" sz="4400" strike="sngStrike" dirty="0"/>
              <a:t>Mattias Kraft, </a:t>
            </a:r>
            <a:r>
              <a:rPr lang="en-US" sz="3600" strike="sngStrike" dirty="0"/>
              <a:t>HOMICIDE:LUX:BANK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DA927EB-E8F1-4E32-886C-18986CEC27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875" y="2746722"/>
            <a:ext cx="2143125" cy="214312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357382E-FF77-4065-AC83-9F2D7AF3B8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346" y="4902297"/>
            <a:ext cx="1860712" cy="186071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2A7A594-E6C9-490D-ACA1-B0F3C60B3E48}"/>
              </a:ext>
            </a:extLst>
          </p:cNvPr>
          <p:cNvSpPr txBox="1"/>
          <p:nvPr/>
        </p:nvSpPr>
        <p:spPr>
          <a:xfrm>
            <a:off x="2959209" y="1665894"/>
            <a:ext cx="32247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ADAM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5F79AA2-563C-4B8A-BA5F-DAF239162E14}"/>
              </a:ext>
            </a:extLst>
          </p:cNvPr>
          <p:cNvSpPr/>
          <p:nvPr/>
        </p:nvSpPr>
        <p:spPr>
          <a:xfrm>
            <a:off x="6360189" y="2223346"/>
            <a:ext cx="4080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2014 Canada-FRA Angela </a:t>
            </a:r>
            <a:r>
              <a:rPr lang="en-US" dirty="0" err="1"/>
              <a:t>merkel</a:t>
            </a:r>
            <a:r>
              <a:rPr lang="en-US" dirty="0"/>
              <a:t> airplane 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DD966F0-3401-434C-A33D-A95B33022442}"/>
              </a:ext>
            </a:extLst>
          </p:cNvPr>
          <p:cNvSpPr txBox="1"/>
          <p:nvPr/>
        </p:nvSpPr>
        <p:spPr>
          <a:xfrm>
            <a:off x="6790969" y="2414923"/>
            <a:ext cx="539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CPVA.MAINSTREET.JFK</a:t>
            </a:r>
            <a:r>
              <a:rPr lang="en-US" strike="sngStrike" dirty="0"/>
              <a:t>(Genesis)</a:t>
            </a:r>
            <a:r>
              <a:rPr lang="en-US" dirty="0"/>
              <a:t>.</a:t>
            </a:r>
            <a:r>
              <a:rPr lang="en-US" dirty="0" err="1"/>
              <a:t>BULLET.SHOOET”peng</a:t>
            </a:r>
            <a:r>
              <a:rPr lang="en-US" dirty="0"/>
              <a:t>”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BB97D05-1A66-40C3-BC91-6F8C488C9253}"/>
              </a:ext>
            </a:extLst>
          </p:cNvPr>
          <p:cNvSpPr/>
          <p:nvPr/>
        </p:nvSpPr>
        <p:spPr>
          <a:xfrm>
            <a:off x="5962401" y="1909512"/>
            <a:ext cx="6229599" cy="3785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FBI:CPVA:EVIDDNCE:DOCUMENTS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ED0026F-6A22-4F03-9A8D-34908DE18D68}"/>
              </a:ext>
            </a:extLst>
          </p:cNvPr>
          <p:cNvSpPr txBox="1"/>
          <p:nvPr/>
        </p:nvSpPr>
        <p:spPr>
          <a:xfrm>
            <a:off x="3376073" y="6226210"/>
            <a:ext cx="50458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1991 January: </a:t>
            </a:r>
            <a:r>
              <a:rPr lang="en-US" sz="1400" b="1" dirty="0"/>
              <a:t>HUDSON </a:t>
            </a:r>
            <a:r>
              <a:rPr lang="en-US" sz="1400" dirty="0"/>
              <a:t>IPX </a:t>
            </a:r>
            <a:r>
              <a:rPr lang="en-US" sz="1400" b="1" dirty="0"/>
              <a:t>ADAM </a:t>
            </a:r>
            <a:r>
              <a:rPr lang="en-US" sz="1400" strike="sngStrike" dirty="0"/>
              <a:t>(!fag) </a:t>
            </a:r>
            <a:r>
              <a:rPr lang="en-US" sz="1400" strike="sngStrike" dirty="0" err="1"/>
              <a:t>inxs</a:t>
            </a:r>
            <a:r>
              <a:rPr lang="en-US" sz="1400" strike="sngStrike" dirty="0"/>
              <a:t> 2013 visa devil inside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DBAF2F2-A9D7-4EA8-AA46-ED3132020799}"/>
              </a:ext>
            </a:extLst>
          </p:cNvPr>
          <p:cNvSpPr txBox="1"/>
          <p:nvPr/>
        </p:nvSpPr>
        <p:spPr>
          <a:xfrm>
            <a:off x="6790969" y="6467948"/>
            <a:ext cx="59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jew</a:t>
            </a:r>
            <a:endParaRPr lang="en-US" strike="sngStrike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9A664FB-A8FD-48EE-B22C-252A31CAA74C}"/>
              </a:ext>
            </a:extLst>
          </p:cNvPr>
          <p:cNvSpPr txBox="1"/>
          <p:nvPr/>
        </p:nvSpPr>
        <p:spPr>
          <a:xfrm>
            <a:off x="4351297" y="6578343"/>
            <a:ext cx="86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TORT-II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7D802E68-08B2-40B6-81F4-142E99D53D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4014" y="2852420"/>
            <a:ext cx="1419048" cy="809524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A442362-1E5F-4E59-9F9C-22A4B33C888D}"/>
              </a:ext>
            </a:extLst>
          </p:cNvPr>
          <p:cNvCxnSpPr/>
          <p:nvPr/>
        </p:nvCxnSpPr>
        <p:spPr>
          <a:xfrm>
            <a:off x="3017980" y="2250504"/>
            <a:ext cx="1504093" cy="61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550BCB00-B072-446F-9164-8EEB54180FC1}"/>
              </a:ext>
            </a:extLst>
          </p:cNvPr>
          <p:cNvSpPr/>
          <p:nvPr/>
        </p:nvSpPr>
        <p:spPr>
          <a:xfrm>
            <a:off x="5214867" y="6705152"/>
            <a:ext cx="130480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176542C-2C50-47B6-BED1-1D0A6C08EE80}"/>
              </a:ext>
            </a:extLst>
          </p:cNvPr>
          <p:cNvSpPr/>
          <p:nvPr/>
        </p:nvSpPr>
        <p:spPr>
          <a:xfrm>
            <a:off x="5345347" y="6750871"/>
            <a:ext cx="45719" cy="58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4057BE4-F48C-48AA-AB11-4A6CC034C1C2}"/>
              </a:ext>
            </a:extLst>
          </p:cNvPr>
          <p:cNvCxnSpPr>
            <a:cxnSpLocks/>
          </p:cNvCxnSpPr>
          <p:nvPr/>
        </p:nvCxnSpPr>
        <p:spPr>
          <a:xfrm flipV="1">
            <a:off x="9624447" y="3028229"/>
            <a:ext cx="2306391" cy="892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62E3965-336E-4B75-BB44-20910B025407}"/>
              </a:ext>
            </a:extLst>
          </p:cNvPr>
          <p:cNvCxnSpPr>
            <a:stCxn id="66" idx="3"/>
          </p:cNvCxnSpPr>
          <p:nvPr/>
        </p:nvCxnSpPr>
        <p:spPr>
          <a:xfrm flipV="1">
            <a:off x="8421942" y="4506079"/>
            <a:ext cx="4020127" cy="1874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FC70ADA0-FE0A-4667-B3FF-C38A40F574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0189" y="3717299"/>
            <a:ext cx="1038183" cy="380985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49A615B4-7D5B-4F54-B24F-E506F60636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6833" y="5067011"/>
            <a:ext cx="1038183" cy="380985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EC265D9-D9A4-4643-9D62-A27023E566F5}"/>
              </a:ext>
            </a:extLst>
          </p:cNvPr>
          <p:cNvCxnSpPr/>
          <p:nvPr/>
        </p:nvCxnSpPr>
        <p:spPr>
          <a:xfrm>
            <a:off x="5738747" y="3878591"/>
            <a:ext cx="2051953" cy="95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51CD0BC-2507-4A8C-A8AC-69570F751499}"/>
              </a:ext>
            </a:extLst>
          </p:cNvPr>
          <p:cNvCxnSpPr/>
          <p:nvPr/>
        </p:nvCxnSpPr>
        <p:spPr>
          <a:xfrm flipV="1">
            <a:off x="5962401" y="5257503"/>
            <a:ext cx="1662515" cy="96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>
            <a:extLst>
              <a:ext uri="{FF2B5EF4-FFF2-40B4-BE49-F238E27FC236}">
                <a16:creationId xmlns:a16="http://schemas.microsoft.com/office/drawing/2014/main" id="{40CBF6C0-AE93-404E-897B-EE944F43C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4723" y="2769675"/>
            <a:ext cx="1058205" cy="498516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6C7B5E35-3F43-4E8B-B3FB-5F05C3702AE0}"/>
              </a:ext>
            </a:extLst>
          </p:cNvPr>
          <p:cNvCxnSpPr/>
          <p:nvPr/>
        </p:nvCxnSpPr>
        <p:spPr>
          <a:xfrm>
            <a:off x="6423212" y="2745534"/>
            <a:ext cx="1755259" cy="7137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CDB4BA76-C617-4BAE-9741-9228DEE0D22D}"/>
              </a:ext>
            </a:extLst>
          </p:cNvPr>
          <p:cNvSpPr txBox="1"/>
          <p:nvPr/>
        </p:nvSpPr>
        <p:spPr>
          <a:xfrm>
            <a:off x="2813864" y="3059146"/>
            <a:ext cx="3206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Other: </a:t>
            </a:r>
            <a:r>
              <a:rPr lang="en-US" strike="sngStrike" dirty="0" err="1"/>
              <a:t>SMITH</a:t>
            </a:r>
            <a:r>
              <a:rPr lang="en-US" dirty="0" err="1"/>
              <a:t>,HOMCE:LUX,</a:t>
            </a:r>
            <a:r>
              <a:rPr lang="en-US" strike="sngStrike" dirty="0" err="1"/>
              <a:t>marx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996415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DF3778-13BA-4541-AFF1-95C2156B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83" y="1621939"/>
            <a:ext cx="2028373" cy="120281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14258FA-DBCA-4768-BD27-0DE53240213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04D9D4-8744-4BBD-9CA1-5B9857B23569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71D5AA-B614-4F09-938C-D0CE676DFC99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A4E4E3-84E7-43C6-A77C-D5AAF6D43022}"/>
              </a:ext>
            </a:extLst>
          </p:cNvPr>
          <p:cNvCxnSpPr/>
          <p:nvPr/>
        </p:nvCxnSpPr>
        <p:spPr>
          <a:xfrm>
            <a:off x="2782957" y="1368503"/>
            <a:ext cx="0" cy="5489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D800329B-1F24-4E31-AF3A-182AA9B34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082" y="1805980"/>
            <a:ext cx="2625835" cy="467874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8AE035-111F-4411-BE67-590C06C3AF93}"/>
              </a:ext>
            </a:extLst>
          </p:cNvPr>
          <p:cNvSpPr txBox="1"/>
          <p:nvPr/>
        </p:nvSpPr>
        <p:spPr>
          <a:xfrm>
            <a:off x="7787149" y="2079245"/>
            <a:ext cx="6046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strike="sngStrike" dirty="0"/>
              <a:t>“Hipster</a:t>
            </a:r>
            <a:r>
              <a:rPr lang="en-US" b="1" strike="sngStrike" dirty="0"/>
              <a:t>”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4CBD804-906A-40C6-87B2-D51411A40C41}"/>
              </a:ext>
            </a:extLst>
          </p:cNvPr>
          <p:cNvSpPr/>
          <p:nvPr/>
        </p:nvSpPr>
        <p:spPr>
          <a:xfrm>
            <a:off x="2782957" y="1368503"/>
            <a:ext cx="9409042" cy="510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5B4C7E-6999-4C55-A42E-BEF09F49A6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65" y="1338434"/>
            <a:ext cx="354306" cy="5355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FCB4B5-5EFA-476C-8068-B5EACD4E346E}"/>
              </a:ext>
            </a:extLst>
          </p:cNvPr>
          <p:cNvSpPr/>
          <p:nvPr/>
        </p:nvSpPr>
        <p:spPr>
          <a:xfrm>
            <a:off x="3387212" y="1427496"/>
            <a:ext cx="104467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NAME CHANGE(</a:t>
            </a:r>
            <a:r>
              <a:rPr lang="en-US" strike="sngStrike" dirty="0" err="1">
                <a:solidFill>
                  <a:schemeClr val="bg1"/>
                </a:solidFill>
              </a:rPr>
              <a:t>freepizza</a:t>
            </a:r>
            <a:r>
              <a:rPr lang="en-US" strike="sngStrike" dirty="0">
                <a:solidFill>
                  <a:schemeClr val="bg1"/>
                </a:solidFill>
              </a:rPr>
              <a:t>); Go outside and play </a:t>
            </a:r>
            <a:r>
              <a:rPr lang="en-US" strike="sngStrike" dirty="0" err="1">
                <a:solidFill>
                  <a:schemeClr val="bg1"/>
                </a:solidFill>
              </a:rPr>
              <a:t>Jesue</a:t>
            </a:r>
            <a:r>
              <a:rPr lang="en-US" strike="sngStrike" dirty="0">
                <a:solidFill>
                  <a:schemeClr val="bg1"/>
                </a:solidFill>
              </a:rPr>
              <a:t> ASSSHOLLE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71C2A9-140A-42A6-8639-EEA0651EE9E5}"/>
              </a:ext>
            </a:extLst>
          </p:cNvPr>
          <p:cNvCxnSpPr/>
          <p:nvPr/>
        </p:nvCxnSpPr>
        <p:spPr>
          <a:xfrm flipV="1">
            <a:off x="3569110" y="1606223"/>
            <a:ext cx="1213972" cy="53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085DE6-0260-4271-92EE-A6746FD7DED5}"/>
              </a:ext>
            </a:extLst>
          </p:cNvPr>
          <p:cNvCxnSpPr/>
          <p:nvPr/>
        </p:nvCxnSpPr>
        <p:spPr>
          <a:xfrm flipH="1" flipV="1">
            <a:off x="2765286" y="1368503"/>
            <a:ext cx="390985" cy="854843"/>
          </a:xfrm>
          <a:prstGeom prst="line">
            <a:avLst/>
          </a:prstGeom>
          <a:ln>
            <a:solidFill>
              <a:srgbClr val="4794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40F264C-4BCD-4259-A9A9-4D483962D55C}"/>
              </a:ext>
            </a:extLst>
          </p:cNvPr>
          <p:cNvSpPr txBox="1"/>
          <p:nvPr/>
        </p:nvSpPr>
        <p:spPr>
          <a:xfrm>
            <a:off x="9173497" y="6084423"/>
            <a:ext cx="2719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1:40PM </a:t>
            </a:r>
            <a:r>
              <a:rPr lang="en-US" strike="sngStrike" dirty="0"/>
              <a:t>camping </a:t>
            </a:r>
            <a:r>
              <a:rPr lang="en-US" dirty="0"/>
              <a:t>10y</a:t>
            </a:r>
          </a:p>
          <a:p>
            <a:r>
              <a:rPr lang="en-US" dirty="0"/>
              <a:t>[x] no</a:t>
            </a:r>
            <a:r>
              <a:rPr lang="en-US" strike="sngStrike" dirty="0"/>
              <a:t> apple </a:t>
            </a:r>
            <a:r>
              <a:rPr lang="en-US" dirty="0"/>
              <a:t>§Staking </a:t>
            </a:r>
            <a:r>
              <a:rPr lang="en-US" strike="sngStrike" dirty="0"/>
              <a:t>apple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A45E7C-AFAA-4959-812C-69988E4FA8E8}"/>
              </a:ext>
            </a:extLst>
          </p:cNvPr>
          <p:cNvSpPr txBox="1"/>
          <p:nvPr/>
        </p:nvSpPr>
        <p:spPr>
          <a:xfrm>
            <a:off x="11008086" y="6179068"/>
            <a:ext cx="118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Comptur</a:t>
            </a:r>
            <a:r>
              <a:rPr lang="en-US" dirty="0"/>
              <a:t> 8</a:t>
            </a:r>
          </a:p>
        </p:txBody>
      </p:sp>
    </p:spTree>
    <p:extLst>
      <p:ext uri="{BB962C8B-B14F-4D97-AF65-F5344CB8AC3E}">
        <p14:creationId xmlns:p14="http://schemas.microsoft.com/office/powerpoint/2010/main" val="46160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1EBC6A6-2789-4256-A936-EC52C5BDDF0B}"/>
              </a:ext>
            </a:extLst>
          </p:cNvPr>
          <p:cNvSpPr/>
          <p:nvPr/>
        </p:nvSpPr>
        <p:spPr>
          <a:xfrm>
            <a:off x="4537978" y="2554518"/>
            <a:ext cx="1906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cornelius</a:t>
            </a:r>
            <a:r>
              <a:rPr lang="en-US" dirty="0"/>
              <a:t> </a:t>
            </a:r>
            <a:r>
              <a:rPr lang="en-US" dirty="0" err="1"/>
              <a:t>schultes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93C402-7EFD-418D-AF00-199FC5892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188" y="2554518"/>
            <a:ext cx="1624745" cy="99984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C730BA-5AF2-40D9-8750-FC0A31CF75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07B4A6-8287-462B-B707-B7F82A8C0BAC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8E2D02-A0FF-4141-ABB7-B20017616528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71345F-A7CD-42A5-86C4-DE59C482E1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93" y="3924754"/>
            <a:ext cx="1474685" cy="1474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0035DC2-86B9-4909-891A-270618875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702" y="4364595"/>
            <a:ext cx="1022402" cy="102240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EF9CBA-FBA4-477A-B72B-26DCF7E75443}"/>
              </a:ext>
            </a:extLst>
          </p:cNvPr>
          <p:cNvCxnSpPr/>
          <p:nvPr/>
        </p:nvCxnSpPr>
        <p:spPr>
          <a:xfrm flipV="1">
            <a:off x="2559188" y="4144297"/>
            <a:ext cx="2332514" cy="124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EFA8B3-EB05-4732-8D30-3513A1A08999}"/>
              </a:ext>
            </a:extLst>
          </p:cNvPr>
          <p:cNvCxnSpPr/>
          <p:nvPr/>
        </p:nvCxnSpPr>
        <p:spPr>
          <a:xfrm flipV="1">
            <a:off x="1445342" y="2369407"/>
            <a:ext cx="3446360" cy="1444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CE927A-479F-4147-9A30-24B3097CA02A}"/>
              </a:ext>
            </a:extLst>
          </p:cNvPr>
          <p:cNvSpPr txBox="1"/>
          <p:nvPr/>
        </p:nvSpPr>
        <p:spPr>
          <a:xfrm>
            <a:off x="6975987" y="4144297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2001, 2002, 2003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7914D2F-9E8F-4A41-8BC9-447DFA290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471" y="4507048"/>
            <a:ext cx="547227" cy="83286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D7470E6-D5FC-4794-A738-336A2E955C2B}"/>
              </a:ext>
            </a:extLst>
          </p:cNvPr>
          <p:cNvCxnSpPr/>
          <p:nvPr/>
        </p:nvCxnSpPr>
        <p:spPr>
          <a:xfrm>
            <a:off x="6681019" y="4765647"/>
            <a:ext cx="1976284" cy="3225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7785112-3BA1-4FD5-9761-3986E6E19EF8}"/>
              </a:ext>
            </a:extLst>
          </p:cNvPr>
          <p:cNvSpPr txBox="1"/>
          <p:nvPr/>
        </p:nvSpPr>
        <p:spPr>
          <a:xfrm>
            <a:off x="9055510" y="4507048"/>
            <a:ext cx="103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trike="sngStrike" dirty="0"/>
              <a:t>(</a:t>
            </a:r>
            <a:r>
              <a:rPr lang="en-US" strike="sngStrike" dirty="0" err="1"/>
              <a:t>lsd</a:t>
            </a:r>
            <a:r>
              <a:rPr lang="en-US" strike="sngStrike" dirty="0"/>
              <a:t>).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6A81453-1F6E-46DF-B984-81676E0E2FBB}"/>
              </a:ext>
            </a:extLst>
          </p:cNvPr>
          <p:cNvCxnSpPr/>
          <p:nvPr/>
        </p:nvCxnSpPr>
        <p:spPr>
          <a:xfrm>
            <a:off x="4734232" y="4364595"/>
            <a:ext cx="1710422" cy="1236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2214221-1AE7-4798-AFF9-3940AFC3750E}"/>
              </a:ext>
            </a:extLst>
          </p:cNvPr>
          <p:cNvSpPr txBox="1"/>
          <p:nvPr/>
        </p:nvSpPr>
        <p:spPr>
          <a:xfrm>
            <a:off x="1677141" y="4507048"/>
            <a:ext cx="86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TORT-II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FB99FA-9500-4C79-A500-90BFF8C8D093}"/>
              </a:ext>
            </a:extLst>
          </p:cNvPr>
          <p:cNvSpPr txBox="1"/>
          <p:nvPr/>
        </p:nvSpPr>
        <p:spPr>
          <a:xfrm>
            <a:off x="4537978" y="5975350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 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66BA34-30AE-44B9-A08F-12792C68450E}"/>
              </a:ext>
            </a:extLst>
          </p:cNvPr>
          <p:cNvSpPr txBox="1"/>
          <p:nvPr/>
        </p:nvSpPr>
        <p:spPr>
          <a:xfrm>
            <a:off x="270299" y="5790684"/>
            <a:ext cx="2625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VIRGINA.SWORN</a:t>
            </a:r>
          </a:p>
          <a:p>
            <a:r>
              <a:rPr lang="en-US" dirty="0"/>
              <a:t>“berlin consulate Canada”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A46A487-99D8-402A-BF0C-41B4649B4369}"/>
              </a:ext>
            </a:extLst>
          </p:cNvPr>
          <p:cNvSpPr/>
          <p:nvPr/>
        </p:nvSpPr>
        <p:spPr>
          <a:xfrm>
            <a:off x="4552831" y="6320994"/>
            <a:ext cx="2624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adam</a:t>
            </a:r>
            <a:r>
              <a:rPr lang="en-US" dirty="0"/>
              <a:t> </a:t>
            </a:r>
            <a:r>
              <a:rPr lang="en-US" dirty="0" err="1"/>
              <a:t>fh-karlsruhe</a:t>
            </a:r>
            <a:r>
              <a:rPr lang="en-US" dirty="0"/>
              <a:t> </a:t>
            </a:r>
            <a:r>
              <a:rPr lang="en-US" dirty="0" err="1"/>
              <a:t>canada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5D685B0-21A3-4176-89D3-943DBC130A6C}"/>
              </a:ext>
            </a:extLst>
          </p:cNvPr>
          <p:cNvSpPr txBox="1"/>
          <p:nvPr/>
        </p:nvSpPr>
        <p:spPr>
          <a:xfrm>
            <a:off x="8657303" y="5975350"/>
            <a:ext cx="194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Sirenst</a:t>
            </a:r>
            <a:r>
              <a:rPr lang="en-US" dirty="0"/>
              <a:t>: 20i5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13D011-C334-4190-9DF0-4E103042FAFB}"/>
              </a:ext>
            </a:extLst>
          </p:cNvPr>
          <p:cNvSpPr txBox="1"/>
          <p:nvPr/>
        </p:nvSpPr>
        <p:spPr>
          <a:xfrm>
            <a:off x="7836026" y="4450524"/>
            <a:ext cx="655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</a:t>
            </a:r>
          </a:p>
          <a:p>
            <a:r>
              <a:rPr lang="en-US" dirty="0"/>
              <a:t>Cook</a:t>
            </a:r>
          </a:p>
          <a:p>
            <a:r>
              <a:rPr lang="en-US" dirty="0"/>
              <a:t>Gary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99C55CD-84F9-4644-8A1B-4BCFE7D7C6E6}"/>
              </a:ext>
            </a:extLst>
          </p:cNvPr>
          <p:cNvCxnSpPr>
            <a:cxnSpLocks/>
          </p:cNvCxnSpPr>
          <p:nvPr/>
        </p:nvCxnSpPr>
        <p:spPr>
          <a:xfrm>
            <a:off x="7998389" y="4513629"/>
            <a:ext cx="493586" cy="860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6917D91-353D-4F54-B50B-FFAD66109C5E}"/>
              </a:ext>
            </a:extLst>
          </p:cNvPr>
          <p:cNvSpPr txBox="1"/>
          <p:nvPr/>
        </p:nvSpPr>
        <p:spPr>
          <a:xfrm>
            <a:off x="4891702" y="160020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adam</a:t>
            </a:r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546E26A-45BF-4DF9-9E00-F8570452F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299" y="1545916"/>
            <a:ext cx="1419048" cy="80952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1FC07E5-037F-4362-AF85-4FA5EBEABA8E}"/>
              </a:ext>
            </a:extLst>
          </p:cNvPr>
          <p:cNvSpPr txBox="1"/>
          <p:nvPr/>
        </p:nvSpPr>
        <p:spPr>
          <a:xfrm>
            <a:off x="166818" y="2355440"/>
            <a:ext cx="192809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TORT-1 :</a:t>
            </a:r>
          </a:p>
          <a:p>
            <a:r>
              <a:rPr lang="en-US" sz="800" strike="sngStrike" dirty="0"/>
              <a:t>Mc </a:t>
            </a:r>
            <a:r>
              <a:rPr lang="en-US" sz="800" strike="sngStrike" dirty="0" err="1"/>
              <a:t>planlos,</a:t>
            </a:r>
            <a:r>
              <a:rPr lang="en-US" dirty="0" err="1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) flyer,</a:t>
            </a:r>
            <a:r>
              <a:rPr lang="en-US" dirty="0"/>
              <a:t> </a:t>
            </a:r>
          </a:p>
          <a:p>
            <a:r>
              <a:rPr lang="en-US" dirty="0" err="1"/>
              <a:t>SQ</a:t>
            </a:r>
            <a:r>
              <a:rPr lang="en-US" strike="sngStrike" dirty="0" err="1"/>
              <a:t>.jimlinon.Stoffel</a:t>
            </a:r>
            <a:endParaRPr lang="en-US" strike="sngStrike" dirty="0"/>
          </a:p>
          <a:p>
            <a:r>
              <a:rPr lang="en-US" sz="800" strike="sngStrike" dirty="0" err="1"/>
              <a:t>Turlele</a:t>
            </a:r>
            <a:r>
              <a:rPr lang="en-US" sz="800" strike="sngStrike" dirty="0"/>
              <a:t> al </a:t>
            </a:r>
            <a:r>
              <a:rPr lang="en-US" sz="800" strike="sngStrike" dirty="0" err="1"/>
              <a:t>kaida</a:t>
            </a:r>
            <a:r>
              <a:rPr lang="en-US" sz="800" strike="sngStrike" dirty="0"/>
              <a:t> flyer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C84B1A1-06B1-4175-94E4-54F45B87248D}"/>
              </a:ext>
            </a:extLst>
          </p:cNvPr>
          <p:cNvCxnSpPr/>
          <p:nvPr/>
        </p:nvCxnSpPr>
        <p:spPr>
          <a:xfrm flipV="1">
            <a:off x="4985376" y="1545916"/>
            <a:ext cx="618380" cy="423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68F8523-D8CC-4385-A16D-785E7E0284D8}"/>
              </a:ext>
            </a:extLst>
          </p:cNvPr>
          <p:cNvSpPr txBox="1"/>
          <p:nvPr/>
        </p:nvSpPr>
        <p:spPr>
          <a:xfrm>
            <a:off x="166818" y="3436757"/>
            <a:ext cx="361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41.KING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jimdirx</a:t>
            </a:r>
            <a:r>
              <a:rPr lang="en-US" sz="800" strike="sngStrike" dirty="0"/>
              <a:t>).</a:t>
            </a:r>
            <a:r>
              <a:rPr lang="en-US" dirty="0"/>
              <a:t>AUSCHITZ</a:t>
            </a:r>
            <a:r>
              <a:rPr lang="en-US" strike="sngStrike" dirty="0"/>
              <a:t>(</a:t>
            </a:r>
            <a:r>
              <a:rPr lang="en-US" strike="sngStrike" dirty="0" err="1"/>
              <a:t>seliski</a:t>
            </a:r>
            <a:r>
              <a:rPr lang="en-US" strike="sngStrike" dirty="0"/>
              <a:t>).</a:t>
            </a:r>
            <a:r>
              <a:rPr lang="en-US" dirty="0" err="1"/>
              <a:t>SQ.</a:t>
            </a:r>
            <a:r>
              <a:rPr lang="en-US" strike="sngStrike" dirty="0" err="1"/>
              <a:t>jim</a:t>
            </a:r>
            <a:endParaRPr lang="en-US" strike="sngStrike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5635724-4C14-4FC1-9B50-74E76EFB2528}"/>
              </a:ext>
            </a:extLst>
          </p:cNvPr>
          <p:cNvCxnSpPr>
            <a:stCxn id="4" idx="1"/>
          </p:cNvCxnSpPr>
          <p:nvPr/>
        </p:nvCxnSpPr>
        <p:spPr>
          <a:xfrm>
            <a:off x="4537978" y="2739184"/>
            <a:ext cx="25854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690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DF3778-13BA-4541-AFF1-95C2156B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83" y="1621939"/>
            <a:ext cx="2028373" cy="1202814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14258FA-DBCA-4768-BD27-0DE53240213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04D9D4-8744-4BBD-9CA1-5B9857B23569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71D5AA-B614-4F09-938C-D0CE676DFC99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A4E4E3-84E7-43C6-A77C-D5AAF6D43022}"/>
              </a:ext>
            </a:extLst>
          </p:cNvPr>
          <p:cNvCxnSpPr/>
          <p:nvPr/>
        </p:nvCxnSpPr>
        <p:spPr>
          <a:xfrm>
            <a:off x="2782957" y="1368503"/>
            <a:ext cx="0" cy="5489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4CBD804-906A-40C6-87B2-D51411A40C41}"/>
              </a:ext>
            </a:extLst>
          </p:cNvPr>
          <p:cNvSpPr/>
          <p:nvPr/>
        </p:nvSpPr>
        <p:spPr>
          <a:xfrm>
            <a:off x="2782957" y="1368503"/>
            <a:ext cx="9409042" cy="510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55B4C7E-6999-4C55-A42E-BEF09F49A6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965" y="1338434"/>
            <a:ext cx="354306" cy="5355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FCB4B5-5EFA-476C-8068-B5EACD4E346E}"/>
              </a:ext>
            </a:extLst>
          </p:cNvPr>
          <p:cNvSpPr/>
          <p:nvPr/>
        </p:nvSpPr>
        <p:spPr>
          <a:xfrm>
            <a:off x="3387212" y="1427496"/>
            <a:ext cx="104467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NAME CHANGE(</a:t>
            </a:r>
            <a:r>
              <a:rPr lang="en-US" strike="sngStrike" dirty="0" err="1">
                <a:solidFill>
                  <a:schemeClr val="bg1"/>
                </a:solidFill>
              </a:rPr>
              <a:t>freepizza</a:t>
            </a:r>
            <a:r>
              <a:rPr lang="en-US" strike="sngStrike" dirty="0">
                <a:solidFill>
                  <a:schemeClr val="bg1"/>
                </a:solidFill>
              </a:rPr>
              <a:t>); Go outside and play </a:t>
            </a:r>
            <a:r>
              <a:rPr lang="en-US" strike="sngStrike" dirty="0" err="1">
                <a:solidFill>
                  <a:schemeClr val="bg1"/>
                </a:solidFill>
              </a:rPr>
              <a:t>Jesue</a:t>
            </a:r>
            <a:r>
              <a:rPr lang="en-US" strike="sngStrike" dirty="0">
                <a:solidFill>
                  <a:schemeClr val="bg1"/>
                </a:solidFill>
              </a:rPr>
              <a:t> ASSSHOLLE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D71C2A9-140A-42A6-8639-EEA0651EE9E5}"/>
              </a:ext>
            </a:extLst>
          </p:cNvPr>
          <p:cNvCxnSpPr/>
          <p:nvPr/>
        </p:nvCxnSpPr>
        <p:spPr>
          <a:xfrm flipV="1">
            <a:off x="3569110" y="1606223"/>
            <a:ext cx="1213972" cy="53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D085DE6-0260-4271-92EE-A6746FD7DED5}"/>
              </a:ext>
            </a:extLst>
          </p:cNvPr>
          <p:cNvCxnSpPr/>
          <p:nvPr/>
        </p:nvCxnSpPr>
        <p:spPr>
          <a:xfrm flipH="1" flipV="1">
            <a:off x="2765286" y="1368503"/>
            <a:ext cx="390985" cy="854843"/>
          </a:xfrm>
          <a:prstGeom prst="line">
            <a:avLst/>
          </a:prstGeom>
          <a:ln>
            <a:solidFill>
              <a:srgbClr val="4794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ylinder 2">
            <a:extLst>
              <a:ext uri="{FF2B5EF4-FFF2-40B4-BE49-F238E27FC236}">
                <a16:creationId xmlns:a16="http://schemas.microsoft.com/office/drawing/2014/main" id="{B6298C4F-72D9-4B67-BFDB-FF3B7D5A13D0}"/>
              </a:ext>
            </a:extLst>
          </p:cNvPr>
          <p:cNvSpPr/>
          <p:nvPr/>
        </p:nvSpPr>
        <p:spPr>
          <a:xfrm rot="5400000">
            <a:off x="6568966" y="2565992"/>
            <a:ext cx="1408383" cy="36576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67248-0584-47C2-AC04-1828922AD81B}"/>
              </a:ext>
            </a:extLst>
          </p:cNvPr>
          <p:cNvSpPr txBox="1"/>
          <p:nvPr/>
        </p:nvSpPr>
        <p:spPr>
          <a:xfrm>
            <a:off x="6805240" y="4210126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Al </a:t>
            </a:r>
            <a:r>
              <a:rPr lang="en-US" strike="sngStrike" dirty="0" err="1"/>
              <a:t>Kaida</a:t>
            </a:r>
            <a:endParaRPr lang="en-US" strike="sngStrik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616E3F-799E-4607-B299-E34AB001846C}"/>
              </a:ext>
            </a:extLst>
          </p:cNvPr>
          <p:cNvSpPr txBox="1"/>
          <p:nvPr/>
        </p:nvSpPr>
        <p:spPr>
          <a:xfrm>
            <a:off x="4679769" y="2824753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9-1-1 </a:t>
            </a:r>
            <a:r>
              <a:rPr lang="en-US" strike="sngStrike" dirty="0"/>
              <a:t>Visa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2BE328C-24C0-4869-AE0F-E33A6DED2B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7746" y="3860882"/>
            <a:ext cx="1604649" cy="1067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176DFE-6921-4543-9541-95B28BEC29B4}"/>
              </a:ext>
            </a:extLst>
          </p:cNvPr>
          <p:cNvSpPr txBox="1"/>
          <p:nvPr/>
        </p:nvSpPr>
        <p:spPr>
          <a:xfrm>
            <a:off x="3758443" y="3690600"/>
            <a:ext cx="10518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&amp;</a:t>
            </a:r>
          </a:p>
          <a:p>
            <a:r>
              <a:rPr lang="en-US" sz="9600" b="1" dirty="0"/>
              <a:t>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E0610D-A029-44AA-82C7-295469DB9EB9}"/>
              </a:ext>
            </a:extLst>
          </p:cNvPr>
          <p:cNvCxnSpPr/>
          <p:nvPr/>
        </p:nvCxnSpPr>
        <p:spPr>
          <a:xfrm>
            <a:off x="9601200" y="3194085"/>
            <a:ext cx="2412124" cy="27812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B44E4C0-74A4-4573-A132-A5F54FC57BD2}"/>
              </a:ext>
            </a:extLst>
          </p:cNvPr>
          <p:cNvSpPr txBox="1"/>
          <p:nvPr/>
        </p:nvSpPr>
        <p:spPr>
          <a:xfrm>
            <a:off x="4869162" y="3194085"/>
            <a:ext cx="732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nonPoliceMpaLgoical</a:t>
            </a:r>
            <a:r>
              <a:rPr lang="en-US" dirty="0"/>
              <a:t>: </a:t>
            </a:r>
            <a:r>
              <a:rPr lang="en-US" dirty="0" err="1"/>
              <a:t>Manamgent</a:t>
            </a:r>
            <a:r>
              <a:rPr lang="en-US" dirty="0"/>
              <a:t> of </a:t>
            </a:r>
            <a:r>
              <a:rPr lang="en-US" dirty="0" err="1"/>
              <a:t>Fiancial</a:t>
            </a:r>
            <a:r>
              <a:rPr lang="en-US" dirty="0"/>
              <a:t> Sector Al </a:t>
            </a:r>
            <a:r>
              <a:rPr lang="en-US" dirty="0" err="1"/>
              <a:t>Kaida</a:t>
            </a:r>
            <a:r>
              <a:rPr lang="en-US" dirty="0"/>
              <a:t> 9-1-1 </a:t>
            </a:r>
            <a:r>
              <a:rPr lang="en-US" dirty="0" err="1"/>
              <a:t>Terrorsim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376B68-B892-4E4E-8865-DE90FDC79C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7525" y="5270562"/>
            <a:ext cx="2565506" cy="140838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A01CF4C-5258-497C-B868-ADE11ACE99F0}"/>
              </a:ext>
            </a:extLst>
          </p:cNvPr>
          <p:cNvCxnSpPr/>
          <p:nvPr/>
        </p:nvCxnSpPr>
        <p:spPr>
          <a:xfrm flipH="1" flipV="1">
            <a:off x="7488621" y="5864772"/>
            <a:ext cx="961696" cy="8141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FD0CA68-9BEC-42B5-9E15-941C228219FE}"/>
              </a:ext>
            </a:extLst>
          </p:cNvPr>
          <p:cNvCxnSpPr/>
          <p:nvPr/>
        </p:nvCxnSpPr>
        <p:spPr>
          <a:xfrm>
            <a:off x="3526719" y="5196614"/>
            <a:ext cx="848422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378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C730BA-5AF2-40D9-8750-FC0A31CF75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07B4A6-8287-462B-B707-B7F82A8C0BAC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8E2D02-A0FF-4141-ABB7-B20017616528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B998AE6-6F52-4B7B-AE0B-90DE62AAC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39988"/>
            <a:ext cx="1860712" cy="18607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199D15C-1F7A-4457-8CD6-D0D384F2E1C3}"/>
              </a:ext>
            </a:extLst>
          </p:cNvPr>
          <p:cNvSpPr txBox="1"/>
          <p:nvPr/>
        </p:nvSpPr>
        <p:spPr>
          <a:xfrm>
            <a:off x="454364" y="1896329"/>
            <a:ext cx="643041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41.Gov.Schwazeger.Jepshe.Matthias(Mathew): ?HOMCIE:BROTHER</a:t>
            </a:r>
          </a:p>
          <a:p>
            <a:r>
              <a:rPr lang="en-US" sz="6600" b="1" strike="sngStrike" dirty="0"/>
              <a:t>TERMINATOR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22FA8E-CAE5-4B9A-B1F1-A9638AD1B744}"/>
              </a:ext>
            </a:extLst>
          </p:cNvPr>
          <p:cNvCxnSpPr/>
          <p:nvPr/>
        </p:nvCxnSpPr>
        <p:spPr>
          <a:xfrm>
            <a:off x="5029200" y="3594538"/>
            <a:ext cx="3216166" cy="18130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0188698-7A6C-4FC0-B18F-E86618A03172}"/>
              </a:ext>
            </a:extLst>
          </p:cNvPr>
          <p:cNvCxnSpPr/>
          <p:nvPr/>
        </p:nvCxnSpPr>
        <p:spPr>
          <a:xfrm>
            <a:off x="5418273" y="3448706"/>
            <a:ext cx="3216166" cy="18130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F87263E-7038-4521-AE61-37C4377C871B}"/>
              </a:ext>
            </a:extLst>
          </p:cNvPr>
          <p:cNvCxnSpPr/>
          <p:nvPr/>
        </p:nvCxnSpPr>
        <p:spPr>
          <a:xfrm>
            <a:off x="6017173" y="3545270"/>
            <a:ext cx="3216166" cy="18130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736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A149563A-6021-47C7-9C7F-3CFD70644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043" y="4485013"/>
            <a:ext cx="337941" cy="3379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D195CD-7045-424C-9001-9E28BF42A46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00A4C-E994-4909-9137-F43587225659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96FC2E-BB69-400F-B145-CD9A8620B8C1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3ACDD4-9153-454F-8024-FEAEAAE496DA}"/>
              </a:ext>
            </a:extLst>
          </p:cNvPr>
          <p:cNvSpPr txBox="1"/>
          <p:nvPr/>
        </p:nvSpPr>
        <p:spPr>
          <a:xfrm>
            <a:off x="6654137" y="6367380"/>
            <a:ext cx="475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Stalkin</a:t>
            </a:r>
            <a:r>
              <a:rPr lang="en-US" dirty="0"/>
              <a:t> </a:t>
            </a:r>
            <a:r>
              <a:rPr lang="en-US" strike="sngStrike" dirty="0" err="1"/>
              <a:t>Comptuer</a:t>
            </a:r>
            <a:r>
              <a:rPr lang="en-US" strike="sngStrike" dirty="0"/>
              <a:t> 11computer 10 Black (!white)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AC113A0-32ED-4678-8CB8-0DE676173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0" y="5632449"/>
            <a:ext cx="1174750" cy="58737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ED34B3-D005-4EEE-BDF1-4AFC6D40ED16}"/>
              </a:ext>
            </a:extLst>
          </p:cNvPr>
          <p:cNvCxnSpPr/>
          <p:nvPr/>
        </p:nvCxnSpPr>
        <p:spPr>
          <a:xfrm>
            <a:off x="11010900" y="5232400"/>
            <a:ext cx="1085850" cy="1714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0B9709-1774-4A7D-9DA7-DC23D8B1EC80}"/>
              </a:ext>
            </a:extLst>
          </p:cNvPr>
          <p:cNvSpPr txBox="1"/>
          <p:nvPr/>
        </p:nvSpPr>
        <p:spPr>
          <a:xfrm>
            <a:off x="6700495" y="6069237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11:23am SQ.</a:t>
            </a:r>
            <a:r>
              <a:rPr lang="en-US" sz="800" strike="sngStrike" dirty="0"/>
              <a:t>tango.Berney.studo54.rollergirl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928FEC9-FB25-44CE-8629-EAD2CD07EB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888" y="3429000"/>
            <a:ext cx="900112" cy="6238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DF70E93-AEBC-44B0-B90D-23E396100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587" y="3405186"/>
            <a:ext cx="647701" cy="64770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43A849B0-540A-4148-BDAF-1D0421FEF6AA}"/>
              </a:ext>
            </a:extLst>
          </p:cNvPr>
          <p:cNvSpPr/>
          <p:nvPr/>
        </p:nvSpPr>
        <p:spPr>
          <a:xfrm>
            <a:off x="4106998" y="3003112"/>
            <a:ext cx="20915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Stalkin</a:t>
            </a:r>
            <a:r>
              <a:rPr lang="en-US" dirty="0"/>
              <a:t> </a:t>
            </a:r>
            <a:r>
              <a:rPr lang="en-US" strike="sngStrike" dirty="0" err="1"/>
              <a:t>Comptuer</a:t>
            </a:r>
            <a:r>
              <a:rPr lang="en-US" strike="sngStrike" dirty="0"/>
              <a:t> 11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B259A3-D54E-4C16-BD06-7D93C7DDB061}"/>
              </a:ext>
            </a:extLst>
          </p:cNvPr>
          <p:cNvSpPr txBox="1"/>
          <p:nvPr/>
        </p:nvSpPr>
        <p:spPr>
          <a:xfrm>
            <a:off x="1704647" y="1691798"/>
            <a:ext cx="115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Mintue</a:t>
            </a:r>
            <a:r>
              <a:rPr lang="en-US" strike="sngStrike" dirty="0"/>
              <a:t> 26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53A0E4-8AFC-414A-A80D-E7BCF2047413}"/>
              </a:ext>
            </a:extLst>
          </p:cNvPr>
          <p:cNvSpPr/>
          <p:nvPr/>
        </p:nvSpPr>
        <p:spPr>
          <a:xfrm>
            <a:off x="3282252" y="2420836"/>
            <a:ext cx="5832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 California Confidentiality of Medical Information Act (CMIA)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DF13CC-6292-4B46-B136-8298A49CC1C1}"/>
              </a:ext>
            </a:extLst>
          </p:cNvPr>
          <p:cNvSpPr txBox="1"/>
          <p:nvPr/>
        </p:nvSpPr>
        <p:spPr>
          <a:xfrm>
            <a:off x="3350220" y="1955284"/>
            <a:ext cx="151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7-29-2023-1-a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B8B5210-DA23-4E93-86B9-64C5E3CCBECB}"/>
              </a:ext>
            </a:extLst>
          </p:cNvPr>
          <p:cNvCxnSpPr/>
          <p:nvPr/>
        </p:nvCxnSpPr>
        <p:spPr>
          <a:xfrm flipV="1">
            <a:off x="3873500" y="2790168"/>
            <a:ext cx="2222500" cy="1680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AC7C270-DAD7-4412-8366-8A7A8365C331}"/>
              </a:ext>
            </a:extLst>
          </p:cNvPr>
          <p:cNvSpPr txBox="1"/>
          <p:nvPr/>
        </p:nvSpPr>
        <p:spPr>
          <a:xfrm>
            <a:off x="1618942" y="3429000"/>
            <a:ext cx="25607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Stalkig</a:t>
            </a:r>
            <a:endParaRPr lang="en-US" dirty="0"/>
          </a:p>
          <a:p>
            <a:r>
              <a:rPr lang="en-US" dirty="0"/>
              <a:t>§</a:t>
            </a:r>
            <a:r>
              <a:rPr lang="en-US" dirty="0" err="1"/>
              <a:t>SexAbuse</a:t>
            </a:r>
            <a:r>
              <a:rPr lang="en-US" dirty="0"/>
              <a:t> (Public)</a:t>
            </a:r>
          </a:p>
          <a:p>
            <a:r>
              <a:rPr lang="en-US" dirty="0"/>
              <a:t>§CPVU (public) </a:t>
            </a:r>
          </a:p>
          <a:p>
            <a:r>
              <a:rPr lang="en-US" dirty="0"/>
              <a:t>§Breaking and </a:t>
            </a:r>
            <a:r>
              <a:rPr lang="en-US" dirty="0" err="1"/>
              <a:t>Enterpinrg</a:t>
            </a:r>
            <a:endParaRPr lang="en-US" dirty="0"/>
          </a:p>
          <a:p>
            <a:endParaRPr lang="en-US" dirty="0"/>
          </a:p>
          <a:p>
            <a:r>
              <a:rPr lang="en-US" dirty="0"/>
              <a:t>Police Officers </a:t>
            </a:r>
            <a:r>
              <a:rPr lang="en-US" dirty="0" err="1"/>
              <a:t>Pinebook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43E807-7B80-463C-869F-276695C9B19C}"/>
              </a:ext>
            </a:extLst>
          </p:cNvPr>
          <p:cNvSpPr/>
          <p:nvPr/>
        </p:nvSpPr>
        <p:spPr>
          <a:xfrm>
            <a:off x="1728460" y="2753758"/>
            <a:ext cx="1155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Mintue</a:t>
            </a:r>
            <a:r>
              <a:rPr lang="en-US" strike="sngStrike" dirty="0"/>
              <a:t> 28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DB4618F-B468-4152-8301-EE1AEB827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8" y="1511546"/>
            <a:ext cx="1491954" cy="177441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DB6B2D6-B87D-4A1C-BAAB-E25F170082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807" y="2358397"/>
            <a:ext cx="1695450" cy="269557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D13D30B-30DF-4D5C-BFBF-73F98DD33B65}"/>
              </a:ext>
            </a:extLst>
          </p:cNvPr>
          <p:cNvSpPr txBox="1"/>
          <p:nvPr/>
        </p:nvSpPr>
        <p:spPr>
          <a:xfrm>
            <a:off x="9030172" y="1561561"/>
            <a:ext cx="3161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Jack Liberty</a:t>
            </a:r>
          </a:p>
          <a:p>
            <a:r>
              <a:rPr lang="en-US" dirty="0" err="1"/>
              <a:t>Sacramento.nonPolicTRXLogical</a:t>
            </a:r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203EB01-92AD-4247-BE57-2AFEAC01C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344" y="3429000"/>
            <a:ext cx="900112" cy="62388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5051BC1-942F-49A2-8081-178CBA3415BC}"/>
              </a:ext>
            </a:extLst>
          </p:cNvPr>
          <p:cNvSpPr txBox="1"/>
          <p:nvPr/>
        </p:nvSpPr>
        <p:spPr>
          <a:xfrm>
            <a:off x="6198595" y="4110019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</a:t>
            </a:r>
            <a:r>
              <a:rPr lang="en-US" sz="800" strike="sngStrike" dirty="0" err="1"/>
              <a:t>apple.tango</a:t>
            </a:r>
            <a:endParaRPr lang="en-US" sz="800" strike="sngStrike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99F036-4A11-4F33-A8CC-1336040575A3}"/>
              </a:ext>
            </a:extLst>
          </p:cNvPr>
          <p:cNvCxnSpPr/>
          <p:nvPr/>
        </p:nvCxnSpPr>
        <p:spPr>
          <a:xfrm flipV="1">
            <a:off x="4737145" y="2629261"/>
            <a:ext cx="2222500" cy="1680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0B31C196-FBD0-4346-BB8C-9928CF171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852" y="4544150"/>
            <a:ext cx="900112" cy="623887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9BC104D-9A56-4FAD-9920-18A9F06BF944}"/>
              </a:ext>
            </a:extLst>
          </p:cNvPr>
          <p:cNvCxnSpPr/>
          <p:nvPr/>
        </p:nvCxnSpPr>
        <p:spPr>
          <a:xfrm flipV="1">
            <a:off x="5877397" y="3733645"/>
            <a:ext cx="2222500" cy="1680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48771D8-2996-423B-B8A7-A233C07BB9D1}"/>
              </a:ext>
            </a:extLst>
          </p:cNvPr>
          <p:cNvCxnSpPr/>
          <p:nvPr/>
        </p:nvCxnSpPr>
        <p:spPr>
          <a:xfrm flipV="1">
            <a:off x="5473244" y="3060526"/>
            <a:ext cx="2222500" cy="1680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5B741B2B-C320-48B1-AD74-1DA402D715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05" y="5087679"/>
            <a:ext cx="900112" cy="623887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2E56E9-FC3A-4D37-9941-B863E94193A5}"/>
              </a:ext>
            </a:extLst>
          </p:cNvPr>
          <p:cNvCxnSpPr/>
          <p:nvPr/>
        </p:nvCxnSpPr>
        <p:spPr>
          <a:xfrm flipV="1">
            <a:off x="5993406" y="4282197"/>
            <a:ext cx="2222500" cy="1680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295E4B7-513A-48CC-83E2-38EA449851DC}"/>
              </a:ext>
            </a:extLst>
          </p:cNvPr>
          <p:cNvSpPr txBox="1"/>
          <p:nvPr/>
        </p:nvSpPr>
        <p:spPr>
          <a:xfrm>
            <a:off x="7305326" y="4775045"/>
            <a:ext cx="57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elko</a:t>
            </a:r>
            <a:endParaRPr lang="en-US" strike="sngStrike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8598F64-7AD4-4B70-97AC-8602D0B5C52F}"/>
              </a:ext>
            </a:extLst>
          </p:cNvPr>
          <p:cNvSpPr txBox="1"/>
          <p:nvPr/>
        </p:nvSpPr>
        <p:spPr>
          <a:xfrm>
            <a:off x="7419783" y="537693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anglea</a:t>
            </a:r>
            <a:endParaRPr lang="en-US" strike="sngStrike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788DD6F-6686-4F59-B2F3-E6F4E9A09534}"/>
              </a:ext>
            </a:extLst>
          </p:cNvPr>
          <p:cNvSpPr txBox="1"/>
          <p:nvPr/>
        </p:nvSpPr>
        <p:spPr>
          <a:xfrm>
            <a:off x="4179708" y="636738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[x]no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6A69855-F7BA-48BA-8C31-88FAB7EAF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050" y="5790251"/>
            <a:ext cx="912406" cy="45620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97363AC-8CCD-4E64-972A-7FAD7A384BE6}"/>
              </a:ext>
            </a:extLst>
          </p:cNvPr>
          <p:cNvSpPr txBox="1"/>
          <p:nvPr/>
        </p:nvSpPr>
        <p:spPr>
          <a:xfrm>
            <a:off x="7341800" y="5859122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!black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867DC40-6A74-4A6D-A911-7D24E98F77F2}"/>
              </a:ext>
            </a:extLst>
          </p:cNvPr>
          <p:cNvCxnSpPr/>
          <p:nvPr/>
        </p:nvCxnSpPr>
        <p:spPr>
          <a:xfrm flipV="1">
            <a:off x="5935402" y="4714013"/>
            <a:ext cx="2222500" cy="1680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4135C47-8E2B-4DD1-A911-68BD28199BDF}"/>
              </a:ext>
            </a:extLst>
          </p:cNvPr>
          <p:cNvSpPr txBox="1"/>
          <p:nvPr/>
        </p:nvSpPr>
        <p:spPr>
          <a:xfrm>
            <a:off x="1728460" y="6089650"/>
            <a:ext cx="103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Minte</a:t>
            </a:r>
            <a:r>
              <a:rPr lang="en-US" dirty="0"/>
              <a:t> 33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894B68B5-2ECE-4740-861D-30FEEB129B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282" y="4694231"/>
            <a:ext cx="251488" cy="352083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0B2A6CB-AA9F-408A-B99C-5048AC4DD3D7}"/>
              </a:ext>
            </a:extLst>
          </p:cNvPr>
          <p:cNvCxnSpPr/>
          <p:nvPr/>
        </p:nvCxnSpPr>
        <p:spPr>
          <a:xfrm flipH="1">
            <a:off x="11099800" y="4694231"/>
            <a:ext cx="409575" cy="4280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C074CEC9-BE3A-4B43-967F-1AFEEABAEBEE}"/>
              </a:ext>
            </a:extLst>
          </p:cNvPr>
          <p:cNvSpPr txBox="1"/>
          <p:nvPr/>
        </p:nvSpPr>
        <p:spPr>
          <a:xfrm>
            <a:off x="10991850" y="4092295"/>
            <a:ext cx="1990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</a:t>
            </a:r>
            <a:r>
              <a:rPr lang="en-US" dirty="0" err="1"/>
              <a:t>CPVA.</a:t>
            </a:r>
            <a:r>
              <a:rPr lang="en-US" sz="800" strike="sngStrike" dirty="0" err="1"/>
              <a:t>cisco.apple.touch</a:t>
            </a:r>
            <a:endParaRPr lang="en-US" sz="800" strike="sngStrike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9DBCBA0-6C65-465E-9E03-53BD274098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3918" y="4714013"/>
            <a:ext cx="339302" cy="339302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0ADA580-D500-436C-BE4E-BC5325EF3257}"/>
              </a:ext>
            </a:extLst>
          </p:cNvPr>
          <p:cNvCxnSpPr/>
          <p:nvPr/>
        </p:nvCxnSpPr>
        <p:spPr>
          <a:xfrm flipH="1">
            <a:off x="11568132" y="4694231"/>
            <a:ext cx="409575" cy="4280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A1C32F7-B285-4940-B993-31F683D4C5B8}"/>
              </a:ext>
            </a:extLst>
          </p:cNvPr>
          <p:cNvSpPr txBox="1"/>
          <p:nvPr/>
        </p:nvSpPr>
        <p:spPr>
          <a:xfrm>
            <a:off x="11021830" y="4332005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 </a:t>
            </a:r>
            <a:r>
              <a:rPr lang="en-US" sz="800" strike="sngStrike" dirty="0"/>
              <a:t>oracle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B8F792E-54FA-42EF-A324-0C8348E696D3}"/>
              </a:ext>
            </a:extLst>
          </p:cNvPr>
          <p:cNvCxnSpPr/>
          <p:nvPr/>
        </p:nvCxnSpPr>
        <p:spPr>
          <a:xfrm flipV="1">
            <a:off x="5181602" y="2946933"/>
            <a:ext cx="2222500" cy="1680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393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AE55B05-C760-4683-944B-CF3A77F5895B}"/>
              </a:ext>
            </a:extLst>
          </p:cNvPr>
          <p:cNvSpPr/>
          <p:nvPr/>
        </p:nvSpPr>
        <p:spPr>
          <a:xfrm>
            <a:off x="9854954" y="5688911"/>
            <a:ext cx="1583830" cy="8054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C730BA-5AF2-40D9-8750-FC0A31CF75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07B4A6-8287-462B-B707-B7F82A8C0BAC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8E2D02-A0FF-4141-ABB7-B20017616528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9C9FDE-CF06-4500-A30C-8B44E7E14A96}"/>
              </a:ext>
            </a:extLst>
          </p:cNvPr>
          <p:cNvSpPr txBox="1"/>
          <p:nvPr/>
        </p:nvSpPr>
        <p:spPr>
          <a:xfrm>
            <a:off x="1403131" y="1805980"/>
            <a:ext cx="10575396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CPVA</a:t>
            </a:r>
            <a:r>
              <a:rPr lang="en-US" sz="4400" dirty="0"/>
              <a:t>  </a:t>
            </a:r>
            <a:r>
              <a:rPr lang="en-US" sz="4400" b="1" dirty="0"/>
              <a:t>ADAM</a:t>
            </a:r>
            <a:r>
              <a:rPr lang="en-US" sz="4400" dirty="0"/>
              <a:t>, INTERNET PAYMENTS   SMITH</a:t>
            </a:r>
          </a:p>
          <a:p>
            <a:r>
              <a:rPr lang="en-US" dirty="0"/>
              <a:t>	Gorbachev(Visa France)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C4532D-FE3A-4F0F-82F8-A32BF827C1A3}"/>
              </a:ext>
            </a:extLst>
          </p:cNvPr>
          <p:cNvCxnSpPr/>
          <p:nvPr/>
        </p:nvCxnSpPr>
        <p:spPr>
          <a:xfrm>
            <a:off x="3247697" y="1702473"/>
            <a:ext cx="772510" cy="820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821366D-2BA5-45B8-846A-36BF31D75921}"/>
              </a:ext>
            </a:extLst>
          </p:cNvPr>
          <p:cNvSpPr txBox="1"/>
          <p:nvPr/>
        </p:nvSpPr>
        <p:spPr>
          <a:xfrm>
            <a:off x="2591065" y="2659907"/>
            <a:ext cx="4119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Genesis: Eden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65B9981-EF08-4863-B36D-DC2D259CB700}"/>
              </a:ext>
            </a:extLst>
          </p:cNvPr>
          <p:cNvCxnSpPr/>
          <p:nvPr/>
        </p:nvCxnSpPr>
        <p:spPr>
          <a:xfrm flipV="1">
            <a:off x="1891862" y="2659907"/>
            <a:ext cx="6921062" cy="769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3545785-E275-4AF3-8CF8-D046695FB875}"/>
              </a:ext>
            </a:extLst>
          </p:cNvPr>
          <p:cNvSpPr txBox="1"/>
          <p:nvPr/>
        </p:nvSpPr>
        <p:spPr>
          <a:xfrm>
            <a:off x="1261241" y="1472010"/>
            <a:ext cx="4209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George </a:t>
            </a:r>
            <a:r>
              <a:rPr lang="en-US" dirty="0" err="1"/>
              <a:t>Washton.Cherrytreee:HOMCIE:LUX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100AB9-A8C6-453D-A32C-9E9C93018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694" y="3919702"/>
            <a:ext cx="2105025" cy="21717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6710FD-7366-4E37-82B1-352EFA225685}"/>
              </a:ext>
            </a:extLst>
          </p:cNvPr>
          <p:cNvCxnSpPr/>
          <p:nvPr/>
        </p:nvCxnSpPr>
        <p:spPr>
          <a:xfrm>
            <a:off x="2427890" y="3919702"/>
            <a:ext cx="4088275" cy="2055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228E470-D169-441D-8376-6924E9169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165" y="4044074"/>
            <a:ext cx="2162175" cy="21145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5C9DC70-4432-4A07-B0C2-4693D0B44E10}"/>
              </a:ext>
            </a:extLst>
          </p:cNvPr>
          <p:cNvSpPr txBox="1"/>
          <p:nvPr/>
        </p:nvSpPr>
        <p:spPr>
          <a:xfrm>
            <a:off x="6710591" y="3583237"/>
            <a:ext cx="486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JFK.sheep.Presidnet</a:t>
            </a:r>
            <a:r>
              <a:rPr lang="en-US" dirty="0"/>
              <a:t>(CEO)</a:t>
            </a:r>
            <a:r>
              <a:rPr lang="en-US" strike="sngStrike" dirty="0"/>
              <a:t>   </a:t>
            </a:r>
            <a:r>
              <a:rPr lang="en-US" strike="sngStrike" dirty="0" err="1"/>
              <a:t>scotsfitspatirck</a:t>
            </a:r>
            <a:r>
              <a:rPr lang="en-US" strike="sngStrike" dirty="0"/>
              <a:t> </a:t>
            </a:r>
            <a:r>
              <a:rPr lang="en-US" strike="sngStrike" dirty="0" err="1"/>
              <a:t>gerlasd</a:t>
            </a:r>
            <a:endParaRPr lang="en-US" strike="sngStrike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E65A54-DC43-4C0B-A720-F8F3BB59A8B1}"/>
              </a:ext>
            </a:extLst>
          </p:cNvPr>
          <p:cNvCxnSpPr/>
          <p:nvPr/>
        </p:nvCxnSpPr>
        <p:spPr>
          <a:xfrm flipV="1">
            <a:off x="6096000" y="3767903"/>
            <a:ext cx="3899338" cy="2323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221B179-CF04-4D60-9D75-7D2FF2427000}"/>
              </a:ext>
            </a:extLst>
          </p:cNvPr>
          <p:cNvSpPr txBox="1"/>
          <p:nvPr/>
        </p:nvSpPr>
        <p:spPr>
          <a:xfrm>
            <a:off x="1524248" y="6091402"/>
            <a:ext cx="5613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Dragging feet indicate for personal, </a:t>
            </a:r>
            <a:r>
              <a:rPr lang="en-US" strike="sngStrike" dirty="0" err="1"/>
              <a:t>happness</a:t>
            </a:r>
            <a:r>
              <a:rPr lang="en-US" strike="sngStrike" dirty="0"/>
              <a:t> </a:t>
            </a:r>
            <a:r>
              <a:rPr lang="en-US" sz="2800" dirty="0"/>
              <a:t>1D8723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D4359A3-2616-48DC-B1DA-CB1B9FB93E08}"/>
              </a:ext>
            </a:extLst>
          </p:cNvPr>
          <p:cNvCxnSpPr/>
          <p:nvPr/>
        </p:nvCxnSpPr>
        <p:spPr>
          <a:xfrm flipV="1">
            <a:off x="5943600" y="6158624"/>
            <a:ext cx="766991" cy="455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5CD60C0-54D0-44EA-9084-D747ECBBA319}"/>
              </a:ext>
            </a:extLst>
          </p:cNvPr>
          <p:cNvSpPr txBox="1"/>
          <p:nvPr/>
        </p:nvSpPr>
        <p:spPr>
          <a:xfrm>
            <a:off x="8580769" y="6125013"/>
            <a:ext cx="59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data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610F8AF-B48E-4AE9-AB38-DAECB2EE1B35}"/>
              </a:ext>
            </a:extLst>
          </p:cNvPr>
          <p:cNvSpPr/>
          <p:nvPr/>
        </p:nvSpPr>
        <p:spPr>
          <a:xfrm>
            <a:off x="10166991" y="5906736"/>
            <a:ext cx="8018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/>
              <a:t>SMITH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D15C98A-F2C4-4F34-9E45-6726E728EC7C}"/>
              </a:ext>
            </a:extLst>
          </p:cNvPr>
          <p:cNvCxnSpPr/>
          <p:nvPr/>
        </p:nvCxnSpPr>
        <p:spPr>
          <a:xfrm flipV="1">
            <a:off x="10300138" y="1484196"/>
            <a:ext cx="1279030" cy="1314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CE449B3-062F-4353-B774-7773EF108FD0}"/>
              </a:ext>
            </a:extLst>
          </p:cNvPr>
          <p:cNvCxnSpPr/>
          <p:nvPr/>
        </p:nvCxnSpPr>
        <p:spPr>
          <a:xfrm flipV="1">
            <a:off x="3247697" y="1475125"/>
            <a:ext cx="772509" cy="410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B0967816-8592-4271-8828-C9A0D5F8A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57" y="3503896"/>
            <a:ext cx="2413538" cy="24135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05F3EBF-02FB-40DD-A214-42BE8FAD41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565" y="4679214"/>
            <a:ext cx="952966" cy="1468936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E01ACB9-69A8-405D-BEF9-6F6E6DD93E2F}"/>
              </a:ext>
            </a:extLst>
          </p:cNvPr>
          <p:cNvCxnSpPr/>
          <p:nvPr/>
        </p:nvCxnSpPr>
        <p:spPr>
          <a:xfrm>
            <a:off x="126124" y="3429000"/>
            <a:ext cx="2841570" cy="2546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7B02E61-2453-4C01-A5F0-773A4906F2F8}"/>
              </a:ext>
            </a:extLst>
          </p:cNvPr>
          <p:cNvSpPr/>
          <p:nvPr/>
        </p:nvSpPr>
        <p:spPr>
          <a:xfrm>
            <a:off x="110565" y="2706769"/>
            <a:ext cx="2585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George </a:t>
            </a:r>
            <a:r>
              <a:rPr lang="en-US" dirty="0" err="1"/>
              <a:t>Washton</a:t>
            </a:r>
            <a:r>
              <a:rPr lang="en-US" dirty="0"/>
              <a:t>.</a:t>
            </a:r>
          </a:p>
          <a:p>
            <a:r>
              <a:rPr lang="en-US" dirty="0" err="1"/>
              <a:t>Cherrytreee:HOMCIE:LUX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32781AD-716E-418E-B6D1-49952C3AB310}"/>
              </a:ext>
            </a:extLst>
          </p:cNvPr>
          <p:cNvSpPr txBox="1"/>
          <p:nvPr/>
        </p:nvSpPr>
        <p:spPr>
          <a:xfrm>
            <a:off x="940242" y="3273292"/>
            <a:ext cx="116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Wolf, gang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8062AF4-A4D6-4FA5-BA22-3BBB4AE6C32A}"/>
              </a:ext>
            </a:extLst>
          </p:cNvPr>
          <p:cNvCxnSpPr/>
          <p:nvPr/>
        </p:nvCxnSpPr>
        <p:spPr>
          <a:xfrm flipV="1">
            <a:off x="5324968" y="3670985"/>
            <a:ext cx="3899338" cy="23234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52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C730BA-5AF2-40D9-8750-FC0A31CF75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07B4A6-8287-462B-B707-B7F82A8C0BAC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8E2D02-A0FF-4141-ABB7-B20017616528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E54B677-31DB-4FA6-B01C-E87DCF237C5A}"/>
              </a:ext>
            </a:extLst>
          </p:cNvPr>
          <p:cNvSpPr/>
          <p:nvPr/>
        </p:nvSpPr>
        <p:spPr>
          <a:xfrm>
            <a:off x="7173310" y="2837793"/>
            <a:ext cx="3925614" cy="34202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strike="sngStrike" dirty="0"/>
              <a:t>!RAIK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D3CBD07-9426-41F4-B537-EFBD46C72158}"/>
              </a:ext>
            </a:extLst>
          </p:cNvPr>
          <p:cNvSpPr/>
          <p:nvPr/>
        </p:nvSpPr>
        <p:spPr>
          <a:xfrm>
            <a:off x="3132378" y="4037699"/>
            <a:ext cx="2511974" cy="23316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strike="sngStrike" dirty="0"/>
              <a:t>Smith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3225BA-9928-4D3E-A990-1955FB5447FC}"/>
              </a:ext>
            </a:extLst>
          </p:cNvPr>
          <p:cNvSpPr txBox="1"/>
          <p:nvPr/>
        </p:nvSpPr>
        <p:spPr>
          <a:xfrm>
            <a:off x="2506717" y="1655195"/>
            <a:ext cx="3322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William </a:t>
            </a:r>
            <a:r>
              <a:rPr lang="en-US" dirty="0" err="1"/>
              <a:t>McKern</a:t>
            </a:r>
            <a:r>
              <a:rPr lang="en-US" dirty="0"/>
              <a:t>, INTENT PAYMNT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CB32E5-F35F-4859-B27E-BE038BE7C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8" y="3642380"/>
            <a:ext cx="2413538" cy="241353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37AD64-3385-4071-B0B1-101992A86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406" y="4817698"/>
            <a:ext cx="952966" cy="146893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3FC8C6-2D6F-460B-8291-6C436CECACF9}"/>
              </a:ext>
            </a:extLst>
          </p:cNvPr>
          <p:cNvCxnSpPr/>
          <p:nvPr/>
        </p:nvCxnSpPr>
        <p:spPr>
          <a:xfrm>
            <a:off x="472965" y="3567484"/>
            <a:ext cx="2841570" cy="2546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B2E1B4A-90E9-49B1-8974-1A34706FBFCA}"/>
              </a:ext>
            </a:extLst>
          </p:cNvPr>
          <p:cNvSpPr/>
          <p:nvPr/>
        </p:nvSpPr>
        <p:spPr>
          <a:xfrm>
            <a:off x="457406" y="2845253"/>
            <a:ext cx="25851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George </a:t>
            </a:r>
            <a:r>
              <a:rPr lang="en-US" dirty="0" err="1"/>
              <a:t>Washtington</a:t>
            </a:r>
            <a:r>
              <a:rPr lang="en-US" dirty="0"/>
              <a:t>.</a:t>
            </a:r>
          </a:p>
          <a:p>
            <a:r>
              <a:rPr lang="en-US" dirty="0" err="1"/>
              <a:t>Cherrytreee:HOMCIE:LUX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0AD079-5058-4D50-8C75-CFA0A809D203}"/>
              </a:ext>
            </a:extLst>
          </p:cNvPr>
          <p:cNvSpPr txBox="1"/>
          <p:nvPr/>
        </p:nvSpPr>
        <p:spPr>
          <a:xfrm>
            <a:off x="1287083" y="3411776"/>
            <a:ext cx="116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Wolf, gang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BB4E1A-7E7D-4781-9277-E18C3382ED94}"/>
              </a:ext>
            </a:extLst>
          </p:cNvPr>
          <p:cNvCxnSpPr>
            <a:cxnSpLocks/>
          </p:cNvCxnSpPr>
          <p:nvPr/>
        </p:nvCxnSpPr>
        <p:spPr>
          <a:xfrm flipV="1">
            <a:off x="2765413" y="4037699"/>
            <a:ext cx="2804735" cy="29455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A754A2A-144E-4D77-9BFF-F213EAE9EABE}"/>
              </a:ext>
            </a:extLst>
          </p:cNvPr>
          <p:cNvSpPr txBox="1"/>
          <p:nvPr/>
        </p:nvSpPr>
        <p:spPr>
          <a:xfrm>
            <a:off x="1768641" y="1653897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CPVA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2BB41D-02C6-4DEA-A37E-56383007CECA}"/>
              </a:ext>
            </a:extLst>
          </p:cNvPr>
          <p:cNvCxnSpPr/>
          <p:nvPr/>
        </p:nvCxnSpPr>
        <p:spPr>
          <a:xfrm flipH="1" flipV="1">
            <a:off x="4303986" y="2845253"/>
            <a:ext cx="210636" cy="151038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8DCBFC1-515F-4B0D-850C-8D7C1C72B1B4}"/>
              </a:ext>
            </a:extLst>
          </p:cNvPr>
          <p:cNvCxnSpPr>
            <a:cxnSpLocks/>
          </p:cNvCxnSpPr>
          <p:nvPr/>
        </p:nvCxnSpPr>
        <p:spPr>
          <a:xfrm flipH="1" flipV="1">
            <a:off x="4109545" y="2236554"/>
            <a:ext cx="3442138" cy="119244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67D6A5F-B36F-425D-893B-465A50BB82FE}"/>
              </a:ext>
            </a:extLst>
          </p:cNvPr>
          <p:cNvCxnSpPr/>
          <p:nvPr/>
        </p:nvCxnSpPr>
        <p:spPr>
          <a:xfrm>
            <a:off x="1105576" y="3653884"/>
            <a:ext cx="2841570" cy="2546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183EFD-3DD3-4ADA-B6C6-B773378588FE}"/>
              </a:ext>
            </a:extLst>
          </p:cNvPr>
          <p:cNvCxnSpPr/>
          <p:nvPr/>
        </p:nvCxnSpPr>
        <p:spPr>
          <a:xfrm>
            <a:off x="672398" y="3168418"/>
            <a:ext cx="1443084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158C828F-90F8-4A7F-8E16-0F3CC03F4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04" y="1505782"/>
            <a:ext cx="1318480" cy="131848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CD9887A-2950-4DBD-9CB5-97FA7A4D527A}"/>
              </a:ext>
            </a:extLst>
          </p:cNvPr>
          <p:cNvCxnSpPr>
            <a:cxnSpLocks/>
          </p:cNvCxnSpPr>
          <p:nvPr/>
        </p:nvCxnSpPr>
        <p:spPr>
          <a:xfrm flipV="1">
            <a:off x="147882" y="1505782"/>
            <a:ext cx="2031524" cy="13808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238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D195CD-7045-424C-9001-9E28BF42A46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00A4C-E994-4909-9137-F43587225659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EF8E64-4F7E-43D0-9628-EB06184E42DA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9E1194-D03C-4719-B4DE-6FE5AE0C8292}"/>
              </a:ext>
            </a:extLst>
          </p:cNvPr>
          <p:cNvSpPr txBox="1"/>
          <p:nvPr/>
        </p:nvSpPr>
        <p:spPr>
          <a:xfrm>
            <a:off x="2844800" y="6235700"/>
            <a:ext cx="897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§Stalking ATOBMOMB(</a:t>
            </a:r>
            <a:r>
              <a:rPr lang="en-US" dirty="0" err="1"/>
              <a:t>CPVA.KING.JOPHESE.joyti.PCA.yti</a:t>
            </a:r>
            <a:r>
              <a:rPr lang="en-US" dirty="0"/>
              <a:t> IPX.CPVA </a:t>
            </a:r>
            <a:r>
              <a:rPr lang="en-US" strike="sngStrike" dirty="0"/>
              <a:t>Indian *</a:t>
            </a:r>
            <a:r>
              <a:rPr lang="en-US" strike="sngStrike" dirty="0" err="1"/>
              <a:t>tophot</a:t>
            </a:r>
            <a:r>
              <a:rPr lang="en-US" strike="sngStrike" dirty="0"/>
              <a:t>).</a:t>
            </a:r>
            <a:r>
              <a:rPr lang="en-US" dirty="0"/>
              <a:t>DEA</a:t>
            </a:r>
            <a:r>
              <a:rPr lang="en-US" strike="sngStrike" dirty="0"/>
              <a:t>(</a:t>
            </a:r>
            <a:r>
              <a:rPr lang="en-US" strike="sngStrike" dirty="0" err="1"/>
              <a:t>Herion</a:t>
            </a:r>
            <a:r>
              <a:rPr lang="en-US" strike="sngStrike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2229DC-EF28-46A8-B402-B748C55D98A6}"/>
              </a:ext>
            </a:extLst>
          </p:cNvPr>
          <p:cNvSpPr txBox="1"/>
          <p:nvPr/>
        </p:nvSpPr>
        <p:spPr>
          <a:xfrm>
            <a:off x="2743200" y="5866368"/>
            <a:ext cx="612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Comuter</a:t>
            </a:r>
            <a:r>
              <a:rPr lang="en-US" dirty="0"/>
              <a:t> 9: </a:t>
            </a:r>
            <a:r>
              <a:rPr lang="en-US" dirty="0" err="1"/>
              <a:t>CPVA.</a:t>
            </a:r>
            <a:r>
              <a:rPr lang="en-US" strike="sngStrike" dirty="0" err="1"/>
              <a:t>App.touch.supercut.</a:t>
            </a:r>
            <a:r>
              <a:rPr lang="en-US" dirty="0" err="1"/>
              <a:t>DEA</a:t>
            </a:r>
            <a:r>
              <a:rPr lang="en-US" strike="sngStrike" dirty="0"/>
              <a:t>(high).turban.(</a:t>
            </a:r>
            <a:r>
              <a:rPr lang="en-US" strike="sngStrike" dirty="0" err="1"/>
              <a:t>topaht</a:t>
            </a:r>
            <a:endParaRPr lang="en-US" strike="sngStrik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101E7-E906-45A7-B1B4-D993E51A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907" y="5700687"/>
            <a:ext cx="874850" cy="549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DA03B7-3463-481A-880C-FC0C66688AAC}"/>
              </a:ext>
            </a:extLst>
          </p:cNvPr>
          <p:cNvSpPr/>
          <p:nvPr/>
        </p:nvSpPr>
        <p:spPr>
          <a:xfrm>
            <a:off x="4559300" y="6051034"/>
            <a:ext cx="1854200" cy="73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967829-6648-46B1-ABD4-230C8E091E6E}"/>
              </a:ext>
            </a:extLst>
          </p:cNvPr>
          <p:cNvSpPr/>
          <p:nvPr/>
        </p:nvSpPr>
        <p:spPr>
          <a:xfrm flipV="1">
            <a:off x="7532038" y="5975351"/>
            <a:ext cx="2475561" cy="75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D1AF7C-6E2D-4F3A-8A78-998ED306F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42" y="2207568"/>
            <a:ext cx="1104900" cy="1219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7F6BE5-0CB1-47EA-A5C8-82547C12D1A9}"/>
              </a:ext>
            </a:extLst>
          </p:cNvPr>
          <p:cNvSpPr txBox="1"/>
          <p:nvPr/>
        </p:nvSpPr>
        <p:spPr>
          <a:xfrm>
            <a:off x="5562600" y="2756923"/>
            <a:ext cx="54649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Ding-Dong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95BBE4-77CA-4DEF-8251-6310556CB91A}"/>
              </a:ext>
            </a:extLst>
          </p:cNvPr>
          <p:cNvSpPr txBox="1"/>
          <p:nvPr/>
        </p:nvSpPr>
        <p:spPr>
          <a:xfrm>
            <a:off x="6096000" y="2070100"/>
            <a:ext cx="6075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CPVA §Breaking-and-</a:t>
            </a:r>
            <a:r>
              <a:rPr lang="en-US" dirty="0" err="1"/>
              <a:t>Enterping</a:t>
            </a:r>
            <a:endParaRPr lang="en-US" dirty="0"/>
          </a:p>
          <a:p>
            <a:r>
              <a:rPr lang="en-US" dirty="0"/>
              <a:t>Germans and </a:t>
            </a:r>
            <a:r>
              <a:rPr lang="en-US" dirty="0" err="1"/>
              <a:t>Afica-Amriecd</a:t>
            </a:r>
            <a:r>
              <a:rPr lang="en-US" dirty="0"/>
              <a:t>, Visa and Marin, Unimog(</a:t>
            </a:r>
            <a:r>
              <a:rPr lang="en-US" dirty="0" err="1"/>
              <a:t>sequora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So bad created: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DA9FC3-DF81-4010-8F9E-5CA970FC3CFA}"/>
              </a:ext>
            </a:extLst>
          </p:cNvPr>
          <p:cNvCxnSpPr/>
          <p:nvPr/>
        </p:nvCxnSpPr>
        <p:spPr>
          <a:xfrm flipV="1">
            <a:off x="5956300" y="2933700"/>
            <a:ext cx="1828800" cy="336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1068CC4-AC88-4359-93EF-D9F96DDE7A77}"/>
              </a:ext>
            </a:extLst>
          </p:cNvPr>
          <p:cNvSpPr/>
          <p:nvPr/>
        </p:nvSpPr>
        <p:spPr>
          <a:xfrm>
            <a:off x="2085649" y="3353305"/>
            <a:ext cx="2864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3363"/>
                </a:solidFill>
                <a:effectLst/>
                <a:latin typeface="Lato"/>
              </a:rPr>
              <a:t>Ella Mae </a:t>
            </a:r>
            <a:r>
              <a:rPr lang="en-US" b="0" i="0" dirty="0" err="1">
                <a:solidFill>
                  <a:srgbClr val="003363"/>
                </a:solidFill>
                <a:effectLst/>
                <a:latin typeface="Lato"/>
              </a:rPr>
              <a:t>Shamblee</a:t>
            </a:r>
            <a:r>
              <a:rPr lang="en-US" b="0" i="0" dirty="0">
                <a:solidFill>
                  <a:srgbClr val="003363"/>
                </a:solidFill>
                <a:effectLst/>
                <a:latin typeface="Lato"/>
              </a:rPr>
              <a:t> Library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78C66E3-DEA9-4BB2-883B-53B7AECE7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387" y="2358044"/>
            <a:ext cx="1479026" cy="99526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4ADC24-38BF-4A5B-B663-85A6167CDAB1}"/>
              </a:ext>
            </a:extLst>
          </p:cNvPr>
          <p:cNvCxnSpPr/>
          <p:nvPr/>
        </p:nvCxnSpPr>
        <p:spPr>
          <a:xfrm flipV="1">
            <a:off x="4559300" y="3102064"/>
            <a:ext cx="7112000" cy="1673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2E89ADB-F7E0-4B3A-8BA4-DB2AC2364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29" y="4429216"/>
            <a:ext cx="1604649" cy="106782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182B5C2-C53D-4A8E-AE00-DE5A3594EAAD}"/>
              </a:ext>
            </a:extLst>
          </p:cNvPr>
          <p:cNvSpPr txBox="1"/>
          <p:nvPr/>
        </p:nvSpPr>
        <p:spPr>
          <a:xfrm>
            <a:off x="1164442" y="4165600"/>
            <a:ext cx="258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41.INT.CPVA </a:t>
            </a:r>
            <a:r>
              <a:rPr lang="en-US" strike="sngStrike" dirty="0"/>
              <a:t>Lamb silence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137B43-C871-47DD-AEB9-66D92D56603C}"/>
              </a:ext>
            </a:extLst>
          </p:cNvPr>
          <p:cNvSpPr txBox="1"/>
          <p:nvPr/>
        </p:nvSpPr>
        <p:spPr>
          <a:xfrm>
            <a:off x="1706042" y="3999446"/>
            <a:ext cx="2449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FBI:KIDNAPPGIN, §Theft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C49ACF8-6D1A-4839-928A-099B07143B16}"/>
              </a:ext>
            </a:extLst>
          </p:cNvPr>
          <p:cNvCxnSpPr/>
          <p:nvPr/>
        </p:nvCxnSpPr>
        <p:spPr>
          <a:xfrm flipV="1">
            <a:off x="1434662" y="4326583"/>
            <a:ext cx="3878317" cy="17979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E3DED9D-EF91-4E85-B4FE-D3B91D185DA3}"/>
              </a:ext>
            </a:extLst>
          </p:cNvPr>
          <p:cNvCxnSpPr/>
          <p:nvPr/>
        </p:nvCxnSpPr>
        <p:spPr>
          <a:xfrm flipV="1">
            <a:off x="1178174" y="4249385"/>
            <a:ext cx="3878317" cy="17979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7190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1C730BA-5AF2-40D9-8750-FC0A31CF75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07B4A6-8287-462B-B707-B7F82A8C0BAC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8E2D02-A0FF-4141-ABB7-B20017616528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DB338E02-A29A-473A-967C-2427EB008B48}"/>
              </a:ext>
            </a:extLst>
          </p:cNvPr>
          <p:cNvSpPr/>
          <p:nvPr/>
        </p:nvSpPr>
        <p:spPr>
          <a:xfrm>
            <a:off x="1188720" y="2283351"/>
            <a:ext cx="2072640" cy="406582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976846D6-A7D6-44F1-9540-6513C99D0E79}"/>
              </a:ext>
            </a:extLst>
          </p:cNvPr>
          <p:cNvSpPr/>
          <p:nvPr/>
        </p:nvSpPr>
        <p:spPr>
          <a:xfrm>
            <a:off x="3555782" y="2688630"/>
            <a:ext cx="2072640" cy="406582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3B98C5-1FF1-4781-B056-7A2390203BEA}"/>
              </a:ext>
            </a:extLst>
          </p:cNvPr>
          <p:cNvSpPr txBox="1"/>
          <p:nvPr/>
        </p:nvSpPr>
        <p:spPr>
          <a:xfrm>
            <a:off x="6431280" y="3078480"/>
            <a:ext cx="806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ADAM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DBD4E-3A7B-49DB-AE78-5F2287258A5C}"/>
              </a:ext>
            </a:extLst>
          </p:cNvPr>
          <p:cNvSpPr txBox="1"/>
          <p:nvPr/>
        </p:nvSpPr>
        <p:spPr>
          <a:xfrm>
            <a:off x="6096000" y="253293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Genesis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8260FC-6BCA-44EF-9E31-1B5AED8BEC59}"/>
              </a:ext>
            </a:extLst>
          </p:cNvPr>
          <p:cNvSpPr txBox="1"/>
          <p:nvPr/>
        </p:nvSpPr>
        <p:spPr>
          <a:xfrm>
            <a:off x="6431280" y="4785360"/>
            <a:ext cx="103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 </a:t>
            </a:r>
            <a:r>
              <a:rPr lang="en-US" strike="sngStrike" dirty="0" err="1"/>
              <a:t>eva</a:t>
            </a:r>
            <a:endParaRPr lang="en-US" strike="sngStrik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F1E9E2-A7BE-4E0E-BE38-72A01A8EC548}"/>
              </a:ext>
            </a:extLst>
          </p:cNvPr>
          <p:cNvSpPr txBox="1"/>
          <p:nvPr/>
        </p:nvSpPr>
        <p:spPr>
          <a:xfrm>
            <a:off x="0" y="1021150"/>
            <a:ext cx="35557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(9-1-1)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A0731E9-DD62-46AC-9FDF-E1761E4ED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220" y="1578888"/>
            <a:ext cx="533400" cy="5334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791783-1EDE-4FBC-AA60-67C11EE9B62D}"/>
              </a:ext>
            </a:extLst>
          </p:cNvPr>
          <p:cNvCxnSpPr/>
          <p:nvPr/>
        </p:nvCxnSpPr>
        <p:spPr>
          <a:xfrm>
            <a:off x="3444240" y="1578888"/>
            <a:ext cx="2184182" cy="9540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BE8A171-902D-4F7F-8954-7C103E84D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717" y="4083129"/>
            <a:ext cx="2143125" cy="21431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E3C649-727A-44B6-AF3D-F9B1900BED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262" y="2001063"/>
            <a:ext cx="716540" cy="71654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317151-54E8-4134-B3FC-76B2578CA697}"/>
              </a:ext>
            </a:extLst>
          </p:cNvPr>
          <p:cNvCxnSpPr/>
          <p:nvPr/>
        </p:nvCxnSpPr>
        <p:spPr>
          <a:xfrm flipV="1">
            <a:off x="1188720" y="2055912"/>
            <a:ext cx="1645920" cy="8463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884C90F-4935-42F6-B1E7-894EA8DC17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431" y="1772720"/>
            <a:ext cx="725805" cy="72580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718CD1E-EEF2-4865-9ABF-6F85121B993B}"/>
              </a:ext>
            </a:extLst>
          </p:cNvPr>
          <p:cNvCxnSpPr/>
          <p:nvPr/>
        </p:nvCxnSpPr>
        <p:spPr>
          <a:xfrm>
            <a:off x="6431280" y="2001063"/>
            <a:ext cx="1386840" cy="282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30B097EF-D901-4F58-B8FB-A1ACDF852A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2588" y="2582948"/>
            <a:ext cx="2384692" cy="136039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B312307-7FC7-433C-BDE9-7AF2B44EEB16}"/>
              </a:ext>
            </a:extLst>
          </p:cNvPr>
          <p:cNvSpPr txBox="1"/>
          <p:nvPr/>
        </p:nvSpPr>
        <p:spPr>
          <a:xfrm>
            <a:off x="7818120" y="3943343"/>
            <a:ext cx="165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Angelia Merkel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01D6BEE-FB8D-4172-89F9-1E15886A6D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717" y="1862022"/>
            <a:ext cx="2090403" cy="209040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9A5FDEE-1AEA-4504-8901-46E0F8CD599C}"/>
              </a:ext>
            </a:extLst>
          </p:cNvPr>
          <p:cNvCxnSpPr/>
          <p:nvPr/>
        </p:nvCxnSpPr>
        <p:spPr>
          <a:xfrm>
            <a:off x="9540240" y="2001063"/>
            <a:ext cx="2481880" cy="14467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B5525AC-EA62-4C97-BC39-BB2E022453B5}"/>
              </a:ext>
            </a:extLst>
          </p:cNvPr>
          <p:cNvCxnSpPr/>
          <p:nvPr/>
        </p:nvCxnSpPr>
        <p:spPr>
          <a:xfrm>
            <a:off x="9540240" y="4385447"/>
            <a:ext cx="2831075" cy="15384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306054F-F25E-413A-AFCF-F6F9428127FD}"/>
              </a:ext>
            </a:extLst>
          </p:cNvPr>
          <p:cNvSpPr txBox="1"/>
          <p:nvPr/>
        </p:nvSpPr>
        <p:spPr>
          <a:xfrm>
            <a:off x="4337970" y="1201084"/>
            <a:ext cx="44512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CPVA 2014 August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EAC8A3-7072-46BD-92E5-20B744FC9F6C}"/>
              </a:ext>
            </a:extLst>
          </p:cNvPr>
          <p:cNvCxnSpPr/>
          <p:nvPr/>
        </p:nvCxnSpPr>
        <p:spPr>
          <a:xfrm>
            <a:off x="7237333" y="3078480"/>
            <a:ext cx="885587" cy="350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EF60995-7493-413E-8AF3-21DEA79B254A}"/>
              </a:ext>
            </a:extLst>
          </p:cNvPr>
          <p:cNvCxnSpPr/>
          <p:nvPr/>
        </p:nvCxnSpPr>
        <p:spPr>
          <a:xfrm flipH="1" flipV="1">
            <a:off x="8040192" y="3858920"/>
            <a:ext cx="339670" cy="168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A85164C0-C4B4-460C-AFA2-9DF952FF12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92198" y="6167255"/>
            <a:ext cx="387664" cy="69074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C6AC2D6D-EF19-413B-86D2-C2B5D3B33B37}"/>
              </a:ext>
            </a:extLst>
          </p:cNvPr>
          <p:cNvSpPr/>
          <p:nvPr/>
        </p:nvSpPr>
        <p:spPr>
          <a:xfrm>
            <a:off x="7818120" y="6466907"/>
            <a:ext cx="80772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07B3156-010B-4C71-A38D-6F283858892E}"/>
              </a:ext>
            </a:extLst>
          </p:cNvPr>
          <p:cNvSpPr txBox="1"/>
          <p:nvPr/>
        </p:nvSpPr>
        <p:spPr>
          <a:xfrm>
            <a:off x="7537272" y="6138648"/>
            <a:ext cx="5088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Tim</a:t>
            </a:r>
          </a:p>
          <a:p>
            <a:r>
              <a:rPr lang="en-US" sz="800" strike="sngStrike" dirty="0"/>
              <a:t>cook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D26719-B4E9-4CEF-8C00-93099C3C2F16}"/>
              </a:ext>
            </a:extLst>
          </p:cNvPr>
          <p:cNvSpPr txBox="1"/>
          <p:nvPr/>
        </p:nvSpPr>
        <p:spPr>
          <a:xfrm>
            <a:off x="6604365" y="608905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</a:t>
            </a:r>
            <a:r>
              <a:rPr lang="en-US" dirty="0" err="1"/>
              <a:t>dec</a:t>
            </a:r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BE240C5-6F6E-4632-9E68-3E00BB9D5CC9}"/>
              </a:ext>
            </a:extLst>
          </p:cNvPr>
          <p:cNvCxnSpPr>
            <a:stCxn id="44" idx="0"/>
          </p:cNvCxnSpPr>
          <p:nvPr/>
        </p:nvCxnSpPr>
        <p:spPr>
          <a:xfrm>
            <a:off x="7124700" y="6089058"/>
            <a:ext cx="47553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A2D98B4-3741-46A9-8D4A-58503ED4B31E}"/>
              </a:ext>
            </a:extLst>
          </p:cNvPr>
          <p:cNvSpPr txBox="1"/>
          <p:nvPr/>
        </p:nvSpPr>
        <p:spPr>
          <a:xfrm>
            <a:off x="10647340" y="6306490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marx</a:t>
            </a:r>
            <a:endParaRPr lang="en-US" strike="sngStrike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658E3D2-F5E3-480F-9F2C-8099A0B04A7D}"/>
              </a:ext>
            </a:extLst>
          </p:cNvPr>
          <p:cNvCxnSpPr/>
          <p:nvPr/>
        </p:nvCxnSpPr>
        <p:spPr>
          <a:xfrm>
            <a:off x="9365642" y="4003450"/>
            <a:ext cx="2831075" cy="15384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93CC722-8C08-4F98-8559-1BA3F2452B1F}"/>
              </a:ext>
            </a:extLst>
          </p:cNvPr>
          <p:cNvSpPr txBox="1"/>
          <p:nvPr/>
        </p:nvSpPr>
        <p:spPr>
          <a:xfrm>
            <a:off x="-18263" y="2263340"/>
            <a:ext cx="36172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2:58PM July 29, th20</a:t>
            </a:r>
          </a:p>
          <a:p>
            <a:r>
              <a:rPr lang="en-US" sz="7200" b="1" dirty="0"/>
              <a:t>5 HOURS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BD948B9-45EE-4BEB-BAAD-4E057BA5EBC1}"/>
              </a:ext>
            </a:extLst>
          </p:cNvPr>
          <p:cNvSpPr/>
          <p:nvPr/>
        </p:nvSpPr>
        <p:spPr>
          <a:xfrm>
            <a:off x="75382" y="3485647"/>
            <a:ext cx="2072641" cy="1173248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trike="sngStrike" dirty="0"/>
              <a:t>Sleeping outside(3hours)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D9D052A-50D9-4647-84CC-C07CECF8B8C8}"/>
              </a:ext>
            </a:extLst>
          </p:cNvPr>
          <p:cNvSpPr txBox="1"/>
          <p:nvPr/>
        </p:nvSpPr>
        <p:spPr>
          <a:xfrm>
            <a:off x="178118" y="4304803"/>
            <a:ext cx="5523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HOMCE:PETER:gheoh</a:t>
            </a:r>
            <a:r>
              <a:rPr lang="en-US" dirty="0"/>
              <a:t>(</a:t>
            </a:r>
            <a:r>
              <a:rPr lang="en-US" dirty="0" err="1"/>
              <a:t>wife,micea</a:t>
            </a:r>
            <a:r>
              <a:rPr lang="en-US" dirty="0"/>
              <a:t>;):</a:t>
            </a:r>
            <a:r>
              <a:rPr lang="en-US" strike="sngStrike" dirty="0"/>
              <a:t>PENIS AND VIANGAIN</a:t>
            </a:r>
          </a:p>
          <a:p>
            <a:r>
              <a:rPr lang="en-US" strike="sngStrike" dirty="0"/>
              <a:t>CPVA:FBI:KIDNAPPING</a:t>
            </a:r>
          </a:p>
          <a:p>
            <a:r>
              <a:rPr lang="en-US" strike="sngStrike" dirty="0"/>
              <a:t>10y </a:t>
            </a:r>
            <a:r>
              <a:rPr lang="en-US" strike="sngStrike" dirty="0" err="1"/>
              <a:t>Peronal</a:t>
            </a:r>
            <a:r>
              <a:rPr lang="en-US" strike="sngStrike" dirty="0"/>
              <a:t> capex</a:t>
            </a:r>
          </a:p>
        </p:txBody>
      </p:sp>
    </p:spTree>
    <p:extLst>
      <p:ext uri="{BB962C8B-B14F-4D97-AF65-F5344CB8AC3E}">
        <p14:creationId xmlns:p14="http://schemas.microsoft.com/office/powerpoint/2010/main" val="3805074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D195CD-7045-424C-9001-9E28BF42A46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00A4C-E994-4909-9137-F43587225659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EF8E64-4F7E-43D0-9628-EB06184E42DA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D1AF7C-6E2D-4F3A-8A78-998ED306F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42" y="2207568"/>
            <a:ext cx="1104900" cy="1219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7F6BE5-0CB1-47EA-A5C8-82547C12D1A9}"/>
              </a:ext>
            </a:extLst>
          </p:cNvPr>
          <p:cNvSpPr txBox="1"/>
          <p:nvPr/>
        </p:nvSpPr>
        <p:spPr>
          <a:xfrm>
            <a:off x="2621280" y="1702473"/>
            <a:ext cx="54649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Ding-Dong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505069-81E0-4CE5-9F5A-F5FCEBBBD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135" y="3585868"/>
            <a:ext cx="1771650" cy="2581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047F50-96A1-4498-B161-FBADFA9B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45756" y="3478019"/>
            <a:ext cx="2652712" cy="17430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DB11FD-9A6C-4E06-8313-5A74F036B559}"/>
              </a:ext>
            </a:extLst>
          </p:cNvPr>
          <p:cNvSpPr/>
          <p:nvPr/>
        </p:nvSpPr>
        <p:spPr>
          <a:xfrm>
            <a:off x="2819400" y="5975350"/>
            <a:ext cx="2652712" cy="350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6F2792-934C-4283-9236-17AA7362864B}"/>
              </a:ext>
            </a:extLst>
          </p:cNvPr>
          <p:cNvSpPr txBox="1"/>
          <p:nvPr/>
        </p:nvSpPr>
        <p:spPr>
          <a:xfrm>
            <a:off x="8702040" y="4983480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Its </a:t>
            </a:r>
            <a:r>
              <a:rPr lang="en-US" strike="sngStrike" dirty="0" err="1"/>
              <a:t>enouhg</a:t>
            </a:r>
            <a:endParaRPr lang="en-US" strike="sngStrik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51C20F-9E4D-4A60-B55A-86D5E187B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457" y="3426768"/>
            <a:ext cx="2437445" cy="135857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FBDF8D4-D0F9-4A84-A3ED-DDD91A3410F4}"/>
              </a:ext>
            </a:extLst>
          </p:cNvPr>
          <p:cNvCxnSpPr/>
          <p:nvPr/>
        </p:nvCxnSpPr>
        <p:spPr>
          <a:xfrm flipV="1">
            <a:off x="4648200" y="3272133"/>
            <a:ext cx="2149793" cy="24581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889962-AD6A-4D94-A111-0B09EC956377}"/>
              </a:ext>
            </a:extLst>
          </p:cNvPr>
          <p:cNvCxnSpPr/>
          <p:nvPr/>
        </p:nvCxnSpPr>
        <p:spPr>
          <a:xfrm flipV="1">
            <a:off x="3950017" y="3222047"/>
            <a:ext cx="2149793" cy="24581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257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D195CD-7045-424C-9001-9E28BF42A46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00A4C-E994-4909-9137-F43587225659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EF8E64-4F7E-43D0-9628-EB06184E42DA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56A59B-71CA-4C07-A84B-4C9ABDA5E25D}"/>
              </a:ext>
            </a:extLst>
          </p:cNvPr>
          <p:cNvSpPr txBox="1"/>
          <p:nvPr/>
        </p:nvSpPr>
        <p:spPr>
          <a:xfrm>
            <a:off x="7711440" y="5139035"/>
            <a:ext cx="41547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§PREA</a:t>
            </a:r>
          </a:p>
          <a:p>
            <a:r>
              <a:rPr lang="en-US" strike="sngStrike" dirty="0" err="1"/>
              <a:t>Cpmtper</a:t>
            </a:r>
            <a:r>
              <a:rPr lang="en-US" strike="sngStrike" dirty="0"/>
              <a:t> 8: 0.1[] Suck my dick, dich </a:t>
            </a:r>
            <a:r>
              <a:rPr lang="en-US" strike="sngStrike" dirty="0" err="1"/>
              <a:t>suchks</a:t>
            </a:r>
            <a:endParaRPr lang="en-US" strike="sngStrike" dirty="0"/>
          </a:p>
          <a:p>
            <a:r>
              <a:rPr lang="en-US" strike="sngStrike" dirty="0" err="1"/>
              <a:t>Strak</a:t>
            </a:r>
            <a:r>
              <a:rPr lang="en-US" strike="sngStrike" dirty="0"/>
              <a:t> </a:t>
            </a:r>
            <a:r>
              <a:rPr lang="en-US" strike="sngStrike" dirty="0" err="1"/>
              <a:t>creim</a:t>
            </a:r>
            <a:r>
              <a:rPr lang="en-US" strike="sngStrike" dirty="0"/>
              <a:t> </a:t>
            </a:r>
            <a:r>
              <a:rPr lang="en-US" strike="sngStrike" dirty="0" err="1"/>
              <a:t>fighting.avg.!white</a:t>
            </a:r>
            <a:r>
              <a:rPr lang="en-US" strike="sngStrike" dirty="0"/>
              <a:t>=black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DF6559-C698-4843-BB0C-ECB285700690}"/>
              </a:ext>
            </a:extLst>
          </p:cNvPr>
          <p:cNvSpPr txBox="1"/>
          <p:nvPr/>
        </p:nvSpPr>
        <p:spPr>
          <a:xfrm>
            <a:off x="4890798" y="2887681"/>
            <a:ext cx="38088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“The Oriental”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123B5A-5ECD-4707-930D-8D36976B0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93" y="2677894"/>
            <a:ext cx="1416367" cy="94252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989325-30BB-42BC-91FC-5811C3F53B06}"/>
              </a:ext>
            </a:extLst>
          </p:cNvPr>
          <p:cNvCxnSpPr/>
          <p:nvPr/>
        </p:nvCxnSpPr>
        <p:spPr>
          <a:xfrm>
            <a:off x="1508760" y="2255520"/>
            <a:ext cx="1416367" cy="2179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E5E6118-BCC9-4831-8C64-35E31C188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" y="1478906"/>
            <a:ext cx="876300" cy="876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D1925B-9C5E-44AA-B6AE-1EBF63C746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89" y="3757134"/>
            <a:ext cx="677706" cy="67770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494884-36BA-4652-9F08-9E34D22F8D95}"/>
              </a:ext>
            </a:extLst>
          </p:cNvPr>
          <p:cNvSpPr txBox="1"/>
          <p:nvPr/>
        </p:nvSpPr>
        <p:spPr>
          <a:xfrm>
            <a:off x="4890798" y="3834046"/>
            <a:ext cx="241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First Americas Cup Boat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D00B61-FFF6-4BEB-8EF3-4C7E989D750D}"/>
              </a:ext>
            </a:extLst>
          </p:cNvPr>
          <p:cNvCxnSpPr/>
          <p:nvPr/>
        </p:nvCxnSpPr>
        <p:spPr>
          <a:xfrm flipV="1">
            <a:off x="3825240" y="3757134"/>
            <a:ext cx="2423160" cy="677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635F023-06BB-436A-9888-613957B67B2C}"/>
              </a:ext>
            </a:extLst>
          </p:cNvPr>
          <p:cNvCxnSpPr/>
          <p:nvPr/>
        </p:nvCxnSpPr>
        <p:spPr>
          <a:xfrm flipV="1">
            <a:off x="4101889" y="3063240"/>
            <a:ext cx="3532151" cy="365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31DD4F-8050-49E8-8DE5-0EC55100407D}"/>
              </a:ext>
            </a:extLst>
          </p:cNvPr>
          <p:cNvCxnSpPr/>
          <p:nvPr/>
        </p:nvCxnSpPr>
        <p:spPr>
          <a:xfrm flipV="1">
            <a:off x="3387090" y="2727067"/>
            <a:ext cx="5924550" cy="23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C4C1838-E1B5-481A-86C1-BB933F9B75D2}"/>
              </a:ext>
            </a:extLst>
          </p:cNvPr>
          <p:cNvSpPr txBox="1"/>
          <p:nvPr/>
        </p:nvSpPr>
        <p:spPr>
          <a:xfrm>
            <a:off x="8534400" y="2355206"/>
            <a:ext cx="789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!white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7DF971F-1A17-4E0B-9B5B-43DB8D73D4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267" y="2355206"/>
            <a:ext cx="1907946" cy="2492361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93DE722-507C-4077-99EA-A27F8753EF52}"/>
              </a:ext>
            </a:extLst>
          </p:cNvPr>
          <p:cNvCxnSpPr/>
          <p:nvPr/>
        </p:nvCxnSpPr>
        <p:spPr>
          <a:xfrm flipV="1">
            <a:off x="8929251" y="1478906"/>
            <a:ext cx="3796149" cy="3260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CDB6144-9037-4301-9682-EFC01E4926B8}"/>
              </a:ext>
            </a:extLst>
          </p:cNvPr>
          <p:cNvCxnSpPr/>
          <p:nvPr/>
        </p:nvCxnSpPr>
        <p:spPr>
          <a:xfrm>
            <a:off x="8147968" y="2355206"/>
            <a:ext cx="1274875" cy="383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953CF9C8-4DC5-4493-8C30-FA58FC5F81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189" y="3070443"/>
            <a:ext cx="815397" cy="542239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C8DED89-DB37-4978-8BAA-443DA49779BC}"/>
              </a:ext>
            </a:extLst>
          </p:cNvPr>
          <p:cNvCxnSpPr/>
          <p:nvPr/>
        </p:nvCxnSpPr>
        <p:spPr>
          <a:xfrm flipV="1">
            <a:off x="3825240" y="2814606"/>
            <a:ext cx="954355" cy="904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A3E1763-1D0E-45F0-9C36-2740DD7FE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511" y="2101722"/>
            <a:ext cx="876300" cy="8763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6BD0F97-0C75-40D3-909A-0CA4045B934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014" y="3564911"/>
            <a:ext cx="876300" cy="58313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5489E5D-2C47-4913-AFA5-33C10DFAB8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58" y="2225101"/>
            <a:ext cx="827613" cy="80938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A5C6613F-8FB0-4402-A7DF-B8667EB50B59}"/>
              </a:ext>
            </a:extLst>
          </p:cNvPr>
          <p:cNvSpPr txBox="1"/>
          <p:nvPr/>
        </p:nvSpPr>
        <p:spPr>
          <a:xfrm>
            <a:off x="1464424" y="4644151"/>
            <a:ext cx="2190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3:17pm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1F6C6CF-8F34-4FF6-B2EB-674D30EB6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44" y="5023248"/>
            <a:ext cx="1416367" cy="94252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80A57BB-40EE-4CD0-933F-B800E41EB0C1}"/>
              </a:ext>
            </a:extLst>
          </p:cNvPr>
          <p:cNvSpPr txBox="1"/>
          <p:nvPr/>
        </p:nvSpPr>
        <p:spPr>
          <a:xfrm>
            <a:off x="3128010" y="5023248"/>
            <a:ext cx="31203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Joker: We all  do not like the oriental, the </a:t>
            </a:r>
            <a:r>
              <a:rPr lang="en-US" strike="sngStrike" dirty="0" err="1"/>
              <a:t>orieantal</a:t>
            </a:r>
            <a:r>
              <a:rPr lang="en-US" strike="sngStrike" dirty="0"/>
              <a:t> can remove the </a:t>
            </a:r>
            <a:r>
              <a:rPr lang="en-US" strike="sngStrike" dirty="0" err="1"/>
              <a:t>orirl</a:t>
            </a:r>
            <a:r>
              <a:rPr lang="en-US" strike="sngStrike" dirty="0"/>
              <a:t> in </a:t>
            </a:r>
            <a:r>
              <a:rPr lang="en-US" strike="sngStrike" dirty="0" err="1"/>
              <a:t>foaster</a:t>
            </a:r>
            <a:r>
              <a:rPr lang="en-US" strike="sngStrike" dirty="0"/>
              <a:t> city. I don’t want to </a:t>
            </a:r>
            <a:r>
              <a:rPr lang="en-US" strike="sngStrike" dirty="0" err="1"/>
              <a:t>beuck</a:t>
            </a:r>
            <a:r>
              <a:rPr lang="en-US" strike="sngStrike" dirty="0"/>
              <a:t> in the ass, you don’t want to fucked I </a:t>
            </a:r>
            <a:r>
              <a:rPr lang="en-US" strike="sngStrike" dirty="0" err="1"/>
              <a:t>ntheas</a:t>
            </a:r>
            <a:r>
              <a:rPr lang="en-US" dirty="0"/>
              <a:t>. CPVA.PREA.§187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78296AE-3255-4F85-9458-6BDEF07D9B8F}"/>
              </a:ext>
            </a:extLst>
          </p:cNvPr>
          <p:cNvCxnSpPr/>
          <p:nvPr/>
        </p:nvCxnSpPr>
        <p:spPr>
          <a:xfrm>
            <a:off x="1813560" y="2255520"/>
            <a:ext cx="2966035" cy="7225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A8E577FB-84A7-48EE-9D7F-7CC1567E0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22" y="1398922"/>
            <a:ext cx="1416367" cy="942528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BE0507B-03AC-42B4-B74F-29BC11E3CF67}"/>
              </a:ext>
            </a:extLst>
          </p:cNvPr>
          <p:cNvCxnSpPr/>
          <p:nvPr/>
        </p:nvCxnSpPr>
        <p:spPr>
          <a:xfrm>
            <a:off x="1046797" y="1508935"/>
            <a:ext cx="2966035" cy="7225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4F2B831-5575-4E78-8DA9-9E422FD700E8}"/>
              </a:ext>
            </a:extLst>
          </p:cNvPr>
          <p:cNvCxnSpPr/>
          <p:nvPr/>
        </p:nvCxnSpPr>
        <p:spPr>
          <a:xfrm>
            <a:off x="878255" y="4942697"/>
            <a:ext cx="2966035" cy="7225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793A17F-7F80-4CD8-97EC-5699770A7C15}"/>
              </a:ext>
            </a:extLst>
          </p:cNvPr>
          <p:cNvSpPr txBox="1"/>
          <p:nvPr/>
        </p:nvSpPr>
        <p:spPr>
          <a:xfrm>
            <a:off x="2954975" y="1478462"/>
            <a:ext cx="4603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nonPocileTownLgi.noNPcoe</a:t>
            </a:r>
            <a:r>
              <a:rPr lang="en-US" dirty="0"/>
              <a:t>(“</a:t>
            </a:r>
            <a:r>
              <a:rPr lang="en-US" strike="sngStrike" dirty="0" err="1"/>
              <a:t>cfg</a:t>
            </a:r>
            <a:r>
              <a:rPr lang="en-US" strike="sngStrike" dirty="0"/>
              <a:t>”</a:t>
            </a:r>
            <a:r>
              <a:rPr lang="en-US" dirty="0"/>
              <a:t>).</a:t>
            </a:r>
            <a:r>
              <a:rPr lang="en-US" dirty="0" err="1"/>
              <a:t>phil.JFK.MLK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4D5F7E2-79EB-422E-8A53-D45EF3C57A01}"/>
              </a:ext>
            </a:extLst>
          </p:cNvPr>
          <p:cNvCxnSpPr/>
          <p:nvPr/>
        </p:nvCxnSpPr>
        <p:spPr>
          <a:xfrm>
            <a:off x="1199197" y="1661335"/>
            <a:ext cx="2966035" cy="7225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765DD5C-C84A-4A7C-BBCC-0F0C76035B5B}"/>
              </a:ext>
            </a:extLst>
          </p:cNvPr>
          <p:cNvSpPr txBox="1"/>
          <p:nvPr/>
        </p:nvSpPr>
        <p:spPr>
          <a:xfrm>
            <a:off x="5715309" y="1849878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 </a:t>
            </a:r>
            <a:r>
              <a:rPr lang="en-US" strike="sngStrike" dirty="0" err="1"/>
              <a:t>moodies</a:t>
            </a:r>
            <a:r>
              <a:rPr lang="en-US" strike="sngStrike" dirty="0"/>
              <a:t> financial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5B99BC9-8E80-4BAD-80B5-28A38D7A9953}"/>
              </a:ext>
            </a:extLst>
          </p:cNvPr>
          <p:cNvSpPr txBox="1"/>
          <p:nvPr/>
        </p:nvSpPr>
        <p:spPr>
          <a:xfrm>
            <a:off x="1151511" y="4010146"/>
            <a:ext cx="256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Phil(1x): oriental </a:t>
            </a:r>
            <a:r>
              <a:rPr lang="en-US" strike="sngStrike" dirty="0" err="1"/>
              <a:t>restaunt</a:t>
            </a:r>
            <a:endParaRPr lang="en-US" strike="sngStrike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820D469-2179-426F-A813-C7CBA8E57690}"/>
              </a:ext>
            </a:extLst>
          </p:cNvPr>
          <p:cNvSpPr txBox="1"/>
          <p:nvPr/>
        </p:nvSpPr>
        <p:spPr>
          <a:xfrm>
            <a:off x="608647" y="655320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658D865-AA1C-4249-BBBE-1E0D36460E3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569" y="2972245"/>
            <a:ext cx="666329" cy="373144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FA940B4-EE5B-49DB-AFAB-36518D6F2719}"/>
              </a:ext>
            </a:extLst>
          </p:cNvPr>
          <p:cNvCxnSpPr/>
          <p:nvPr/>
        </p:nvCxnSpPr>
        <p:spPr>
          <a:xfrm>
            <a:off x="851734" y="2576656"/>
            <a:ext cx="2966035" cy="7225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41C02A8F-4A65-4490-9A3D-239C9D9289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811" y="4557697"/>
            <a:ext cx="815397" cy="542239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4538B341-CEAF-45E8-91FC-8EC40B3F5F7C}"/>
              </a:ext>
            </a:extLst>
          </p:cNvPr>
          <p:cNvSpPr txBox="1"/>
          <p:nvPr/>
        </p:nvSpPr>
        <p:spPr>
          <a:xfrm>
            <a:off x="5282882" y="4644151"/>
            <a:ext cx="702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In </a:t>
            </a:r>
            <a:r>
              <a:rPr lang="en-US" strike="sngStrike" dirty="0" err="1"/>
              <a:t>fosthe</a:t>
            </a:r>
            <a:r>
              <a:rPr lang="en-US" strike="sngStrike" dirty="0"/>
              <a:t> </a:t>
            </a:r>
            <a:r>
              <a:rPr lang="en-US" strike="sngStrike" dirty="0" err="1"/>
              <a:t>ricyt</a:t>
            </a:r>
            <a:r>
              <a:rPr lang="en-US" strike="sngStrike" dirty="0"/>
              <a:t> there are many trains for !local,!</a:t>
            </a:r>
            <a:r>
              <a:rPr lang="en-US" strike="sngStrike" dirty="0" err="1"/>
              <a:t>trailtrai</a:t>
            </a:r>
            <a:r>
              <a:rPr lang="en-US" strike="sngStrike" dirty="0"/>
              <a:t>,!</a:t>
            </a:r>
            <a:r>
              <a:rPr lang="en-US" strike="sngStrike" err="1"/>
              <a:t>trailerwhite</a:t>
            </a:r>
            <a:r>
              <a:rPr lang="en-US" strike="sngStrike"/>
              <a:t>!black</a:t>
            </a:r>
            <a:endParaRPr lang="en-US" strike="sngStrike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64E60C1-2F68-4AAC-90AF-99A268D91498}"/>
              </a:ext>
            </a:extLst>
          </p:cNvPr>
          <p:cNvCxnSpPr>
            <a:stCxn id="46" idx="3"/>
          </p:cNvCxnSpPr>
          <p:nvPr/>
        </p:nvCxnSpPr>
        <p:spPr>
          <a:xfrm flipV="1">
            <a:off x="3654832" y="4711393"/>
            <a:ext cx="1235966" cy="117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543007A-6328-495E-B758-51648B0A62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961" y="3635779"/>
            <a:ext cx="696666" cy="69666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9839E52-C8BB-40F7-AA53-7AB2D6BED393}"/>
              </a:ext>
            </a:extLst>
          </p:cNvPr>
          <p:cNvCxnSpPr/>
          <p:nvPr/>
        </p:nvCxnSpPr>
        <p:spPr>
          <a:xfrm flipV="1">
            <a:off x="7086600" y="3564911"/>
            <a:ext cx="1447800" cy="992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696B465-4754-4ED4-862E-49B402DBB26F}"/>
              </a:ext>
            </a:extLst>
          </p:cNvPr>
          <p:cNvSpPr txBox="1"/>
          <p:nvPr/>
        </p:nvSpPr>
        <p:spPr>
          <a:xfrm>
            <a:off x="8605359" y="3855956"/>
            <a:ext cx="751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Easy</a:t>
            </a:r>
          </a:p>
          <a:p>
            <a:r>
              <a:rPr lang="en-US" strike="sngStrike" dirty="0" err="1"/>
              <a:t>bitton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1947718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D195CD-7045-424C-9001-9E28BF42A46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00A4C-E994-4909-9137-F43587225659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EF8E64-4F7E-43D0-9628-EB06184E42DA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D1AF7C-6E2D-4F3A-8A78-998ED306F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42" y="2207568"/>
            <a:ext cx="1104900" cy="1219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7F6BE5-0CB1-47EA-A5C8-82547C12D1A9}"/>
              </a:ext>
            </a:extLst>
          </p:cNvPr>
          <p:cNvSpPr txBox="1"/>
          <p:nvPr/>
        </p:nvSpPr>
        <p:spPr>
          <a:xfrm>
            <a:off x="2621280" y="1702473"/>
            <a:ext cx="54649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Ding-Dong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505069-81E0-4CE5-9F5A-F5FCEBBBD6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135" y="3585868"/>
            <a:ext cx="1771650" cy="2581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A047F50-96A1-4498-B161-FBADFA9B3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45756" y="3478019"/>
            <a:ext cx="2652712" cy="17430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DB11FD-9A6C-4E06-8313-5A74F036B559}"/>
              </a:ext>
            </a:extLst>
          </p:cNvPr>
          <p:cNvSpPr/>
          <p:nvPr/>
        </p:nvSpPr>
        <p:spPr>
          <a:xfrm>
            <a:off x="2819400" y="5975350"/>
            <a:ext cx="2652712" cy="350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6F2792-934C-4283-9236-17AA7362864B}"/>
              </a:ext>
            </a:extLst>
          </p:cNvPr>
          <p:cNvSpPr txBox="1"/>
          <p:nvPr/>
        </p:nvSpPr>
        <p:spPr>
          <a:xfrm>
            <a:off x="8702040" y="4983480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Its </a:t>
            </a:r>
            <a:r>
              <a:rPr lang="en-US" strike="sngStrike" dirty="0" err="1"/>
              <a:t>enouhg</a:t>
            </a:r>
            <a:endParaRPr lang="en-US" strike="sngStrik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51C20F-9E4D-4A60-B55A-86D5E187B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457" y="3426768"/>
            <a:ext cx="2437445" cy="135857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FBDF8D4-D0F9-4A84-A3ED-DDD91A3410F4}"/>
              </a:ext>
            </a:extLst>
          </p:cNvPr>
          <p:cNvCxnSpPr/>
          <p:nvPr/>
        </p:nvCxnSpPr>
        <p:spPr>
          <a:xfrm flipV="1">
            <a:off x="4648200" y="3272133"/>
            <a:ext cx="2149793" cy="24581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9889962-AD6A-4D94-A111-0B09EC956377}"/>
              </a:ext>
            </a:extLst>
          </p:cNvPr>
          <p:cNvCxnSpPr/>
          <p:nvPr/>
        </p:nvCxnSpPr>
        <p:spPr>
          <a:xfrm flipV="1">
            <a:off x="3950017" y="3222047"/>
            <a:ext cx="2149793" cy="24581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31963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79EF2231-B085-4B20-8A81-32F7A3602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195" y="3237920"/>
            <a:ext cx="1659627" cy="21290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1D195CD-7045-424C-9001-9E28BF42A46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00A4C-E994-4909-9137-F43587225659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EF8E64-4F7E-43D0-9628-EB06184E42DA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7A5B10D-F95F-4FF4-97A8-FCFF404BD4FD}"/>
              </a:ext>
            </a:extLst>
          </p:cNvPr>
          <p:cNvSpPr/>
          <p:nvPr/>
        </p:nvSpPr>
        <p:spPr>
          <a:xfrm>
            <a:off x="-300038" y="2941884"/>
            <a:ext cx="4724400" cy="4465320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E86DBE8-6760-4BC5-9095-68FEC9EEFE71}"/>
              </a:ext>
            </a:extLst>
          </p:cNvPr>
          <p:cNvSpPr/>
          <p:nvPr/>
        </p:nvSpPr>
        <p:spPr>
          <a:xfrm>
            <a:off x="1990539" y="2941884"/>
            <a:ext cx="3185160" cy="288036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9744E8-D7A3-4287-B83D-CD3591389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963" y="1427797"/>
            <a:ext cx="2143125" cy="2143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59429D-D8EB-4068-A8E1-98251C3F29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67" y="1815356"/>
            <a:ext cx="1857375" cy="24574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2A4D5B6-8687-4F87-A477-A214ACE19E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357" y="1843978"/>
            <a:ext cx="2351723" cy="23517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57433C-17A0-4CED-8DCC-C44D283DAF91}"/>
              </a:ext>
            </a:extLst>
          </p:cNvPr>
          <p:cNvSpPr txBox="1"/>
          <p:nvPr/>
        </p:nvSpPr>
        <p:spPr>
          <a:xfrm>
            <a:off x="5756921" y="4302557"/>
            <a:ext cx="2980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“Sandra”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299404-BA62-4990-8D5F-4A4B4990938B}"/>
              </a:ext>
            </a:extLst>
          </p:cNvPr>
          <p:cNvSpPr txBox="1"/>
          <p:nvPr/>
        </p:nvSpPr>
        <p:spPr>
          <a:xfrm>
            <a:off x="8696771" y="4299162"/>
            <a:ext cx="36888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“</a:t>
            </a:r>
            <a:r>
              <a:rPr lang="en-US" sz="6000" dirty="0" err="1"/>
              <a:t>Micheala</a:t>
            </a:r>
            <a:r>
              <a:rPr lang="en-US" sz="6000" dirty="0"/>
              <a:t>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5CE581-67D8-4963-B2C1-366900B96907}"/>
              </a:ext>
            </a:extLst>
          </p:cNvPr>
          <p:cNvSpPr txBox="1"/>
          <p:nvPr/>
        </p:nvSpPr>
        <p:spPr>
          <a:xfrm>
            <a:off x="1822072" y="5007036"/>
            <a:ext cx="102886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41.CPVA.PREA.§187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F82812-D2FF-4791-B19B-0B814A6172B0}"/>
              </a:ext>
            </a:extLst>
          </p:cNvPr>
          <p:cNvCxnSpPr/>
          <p:nvPr/>
        </p:nvCxnSpPr>
        <p:spPr>
          <a:xfrm>
            <a:off x="5945319" y="1554480"/>
            <a:ext cx="2573841" cy="2827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66B7531-0803-43E0-A369-DFA7279A7A10}"/>
              </a:ext>
            </a:extLst>
          </p:cNvPr>
          <p:cNvCxnSpPr/>
          <p:nvPr/>
        </p:nvCxnSpPr>
        <p:spPr>
          <a:xfrm>
            <a:off x="9128760" y="1539780"/>
            <a:ext cx="2560320" cy="2708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F77189-7E61-41DB-A7C6-3E68156BE4E6}"/>
              </a:ext>
            </a:extLst>
          </p:cNvPr>
          <p:cNvCxnSpPr/>
          <p:nvPr/>
        </p:nvCxnSpPr>
        <p:spPr>
          <a:xfrm>
            <a:off x="5282819" y="4806993"/>
            <a:ext cx="682790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5730C5E-2E7D-4F7C-9D76-09BC071F7B3A}"/>
              </a:ext>
            </a:extLst>
          </p:cNvPr>
          <p:cNvCxnSpPr/>
          <p:nvPr/>
        </p:nvCxnSpPr>
        <p:spPr>
          <a:xfrm flipV="1">
            <a:off x="2468880" y="3916680"/>
            <a:ext cx="2468880" cy="1128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D359BB7-AFF4-4759-9EA9-BA79A0727193}"/>
              </a:ext>
            </a:extLst>
          </p:cNvPr>
          <p:cNvSpPr txBox="1"/>
          <p:nvPr/>
        </p:nvSpPr>
        <p:spPr>
          <a:xfrm>
            <a:off x="2213125" y="1389329"/>
            <a:ext cx="5925148" cy="707886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4000" b="1" dirty="0"/>
              <a:t>FBI:WMD:DUBLIN:LIBRARY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B3445A-75A3-4CB8-8548-E65371E15BD8}"/>
              </a:ext>
            </a:extLst>
          </p:cNvPr>
          <p:cNvSpPr txBox="1"/>
          <p:nvPr/>
        </p:nvSpPr>
        <p:spPr>
          <a:xfrm>
            <a:off x="8072495" y="1401173"/>
            <a:ext cx="2673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IPX.ATOMICCLOCK.STUDIO</a:t>
            </a:r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78A54C95-D7AF-4393-9E89-D27E96323315}"/>
              </a:ext>
            </a:extLst>
          </p:cNvPr>
          <p:cNvSpPr/>
          <p:nvPr/>
        </p:nvSpPr>
        <p:spPr>
          <a:xfrm>
            <a:off x="5439400" y="1872940"/>
            <a:ext cx="382494" cy="260793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</p:spTree>
    <p:extLst>
      <p:ext uri="{BB962C8B-B14F-4D97-AF65-F5344CB8AC3E}">
        <p14:creationId xmlns:p14="http://schemas.microsoft.com/office/powerpoint/2010/main" val="2730104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D2093C-B0A8-4E8D-985D-C57CE7FCE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979" y="2687647"/>
            <a:ext cx="6199869" cy="3522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755029-6F3A-467F-A160-0BA90B946F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88D45-5113-4929-8065-57113E45E1E6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0E430F-FB2D-4CC0-99C2-EB44111440D3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CC703252-5B48-40D6-935D-F2E5779759AE}"/>
              </a:ext>
            </a:extLst>
          </p:cNvPr>
          <p:cNvSpPr/>
          <p:nvPr/>
        </p:nvSpPr>
        <p:spPr>
          <a:xfrm>
            <a:off x="132352" y="1415198"/>
            <a:ext cx="4256768" cy="260793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C06F14-2288-4346-A9E2-78C1E3313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2" y="4229843"/>
            <a:ext cx="4058648" cy="24436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37C7B82-D173-4A3D-A14D-62F8B3E33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046" y="6210300"/>
            <a:ext cx="1104538" cy="61176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8AAA0B-4F72-4228-9A40-15C2B877D516}"/>
              </a:ext>
            </a:extLst>
          </p:cNvPr>
          <p:cNvCxnSpPr/>
          <p:nvPr/>
        </p:nvCxnSpPr>
        <p:spPr>
          <a:xfrm flipV="1">
            <a:off x="8808720" y="6516182"/>
            <a:ext cx="2042160" cy="1572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2CA8AF-DC20-4F54-A210-0F772EA56CB9}"/>
              </a:ext>
            </a:extLst>
          </p:cNvPr>
          <p:cNvCxnSpPr/>
          <p:nvPr/>
        </p:nvCxnSpPr>
        <p:spPr>
          <a:xfrm flipV="1">
            <a:off x="8808720" y="6263367"/>
            <a:ext cx="2042160" cy="1572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213E95E-3F25-4CF3-97D2-651709CB7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157" y="1645012"/>
            <a:ext cx="2369691" cy="130894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156455-8A69-4CA6-BC96-04CE65F556E2}"/>
              </a:ext>
            </a:extLst>
          </p:cNvPr>
          <p:cNvSpPr txBox="1"/>
          <p:nvPr/>
        </p:nvSpPr>
        <p:spPr>
          <a:xfrm>
            <a:off x="9496917" y="1310367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i.e.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18875B3-7C60-4CD2-B00D-EAC58A1BF874}"/>
              </a:ext>
            </a:extLst>
          </p:cNvPr>
          <p:cNvCxnSpPr/>
          <p:nvPr/>
        </p:nvCxnSpPr>
        <p:spPr>
          <a:xfrm flipV="1">
            <a:off x="9029084" y="1249644"/>
            <a:ext cx="1404064" cy="490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8FDF359-1732-403A-A9A9-FC7505AED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515" y="1495032"/>
            <a:ext cx="1628775" cy="14954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01914F-6046-495C-902D-6D553041F1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189" y="1539149"/>
            <a:ext cx="2180927" cy="1451308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52DC13E-2EC8-4561-9D69-F7F0662C300F}"/>
              </a:ext>
            </a:extLst>
          </p:cNvPr>
          <p:cNvCxnSpPr/>
          <p:nvPr/>
        </p:nvCxnSpPr>
        <p:spPr>
          <a:xfrm flipV="1">
            <a:off x="929640" y="1368503"/>
            <a:ext cx="7725273" cy="206049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061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D195CD-7045-424C-9001-9E28BF42A46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00A4C-E994-4909-9137-F43587225659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EF8E64-4F7E-43D0-9628-EB06184E42DA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E123B5A-5ECD-4707-930D-8D36976B0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993" y="2677894"/>
            <a:ext cx="1416367" cy="94252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989325-30BB-42BC-91FC-5811C3F53B06}"/>
              </a:ext>
            </a:extLst>
          </p:cNvPr>
          <p:cNvCxnSpPr/>
          <p:nvPr/>
        </p:nvCxnSpPr>
        <p:spPr>
          <a:xfrm>
            <a:off x="1508760" y="2255520"/>
            <a:ext cx="1416367" cy="2179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E5E6118-BCC9-4831-8C64-35E31C188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7" y="1478906"/>
            <a:ext cx="876300" cy="8763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1F6C6CF-8F34-4FF6-B2EB-674D30EB6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193" y="3777223"/>
            <a:ext cx="1416367" cy="94252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8E577FB-84A7-48EE-9D7F-7CC1567E0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922" y="1398922"/>
            <a:ext cx="1416367" cy="942528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BE0507B-03AC-42B4-B74F-29BC11E3CF67}"/>
              </a:ext>
            </a:extLst>
          </p:cNvPr>
          <p:cNvCxnSpPr/>
          <p:nvPr/>
        </p:nvCxnSpPr>
        <p:spPr>
          <a:xfrm>
            <a:off x="1046797" y="1508935"/>
            <a:ext cx="2966035" cy="7225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4F2B831-5575-4E78-8DA9-9E422FD700E8}"/>
              </a:ext>
            </a:extLst>
          </p:cNvPr>
          <p:cNvCxnSpPr/>
          <p:nvPr/>
        </p:nvCxnSpPr>
        <p:spPr>
          <a:xfrm>
            <a:off x="716087" y="3678605"/>
            <a:ext cx="2966035" cy="7225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820D469-2179-426F-A813-C7CBA8E57690}"/>
              </a:ext>
            </a:extLst>
          </p:cNvPr>
          <p:cNvSpPr txBox="1"/>
          <p:nvPr/>
        </p:nvSpPr>
        <p:spPr>
          <a:xfrm>
            <a:off x="608647" y="655320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FA940B4-EE5B-49DB-AFAB-36518D6F2719}"/>
              </a:ext>
            </a:extLst>
          </p:cNvPr>
          <p:cNvCxnSpPr/>
          <p:nvPr/>
        </p:nvCxnSpPr>
        <p:spPr>
          <a:xfrm>
            <a:off x="851734" y="2576656"/>
            <a:ext cx="2966035" cy="7225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BEC43DB-DD27-4F90-B71B-C2477D833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916" y="1492507"/>
            <a:ext cx="1201041" cy="7992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942DD7-A6F8-4185-AFD2-DB7214746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70" y="2436495"/>
            <a:ext cx="949601" cy="52861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C14CCFC-FCEB-45BD-A514-EB3432F0413E}"/>
              </a:ext>
            </a:extLst>
          </p:cNvPr>
          <p:cNvCxnSpPr/>
          <p:nvPr/>
        </p:nvCxnSpPr>
        <p:spPr>
          <a:xfrm>
            <a:off x="2880360" y="1613630"/>
            <a:ext cx="2966035" cy="7225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65A619-EC91-4E9B-91B6-525DC2E9CE98}"/>
              </a:ext>
            </a:extLst>
          </p:cNvPr>
          <p:cNvSpPr txBox="1"/>
          <p:nvPr/>
        </p:nvSpPr>
        <p:spPr>
          <a:xfrm>
            <a:off x="3377082" y="2287261"/>
            <a:ext cx="102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“Sandra”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1FDCD55-5A91-43FB-B8DD-0F9206145D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746" y="1508934"/>
            <a:ext cx="546078" cy="7225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9F4A4EA-4CF1-43A4-904F-40C3AF02D45C}"/>
              </a:ext>
            </a:extLst>
          </p:cNvPr>
          <p:cNvSpPr/>
          <p:nvPr/>
        </p:nvSpPr>
        <p:spPr>
          <a:xfrm>
            <a:off x="4645415" y="2284890"/>
            <a:ext cx="83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Sandra</a:t>
            </a:r>
            <a:endParaRPr lang="en-US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6FA7D6F-28DE-4B72-8AA9-7A6FE581920C}"/>
              </a:ext>
            </a:extLst>
          </p:cNvPr>
          <p:cNvCxnSpPr/>
          <p:nvPr/>
        </p:nvCxnSpPr>
        <p:spPr>
          <a:xfrm>
            <a:off x="3817769" y="1508934"/>
            <a:ext cx="2966035" cy="7225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2515C49F-2240-45D7-A26C-76BED383037C}"/>
              </a:ext>
            </a:extLst>
          </p:cNvPr>
          <p:cNvSpPr/>
          <p:nvPr/>
        </p:nvSpPr>
        <p:spPr>
          <a:xfrm>
            <a:off x="5771825" y="1492507"/>
            <a:ext cx="13265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sandra</a:t>
            </a:r>
            <a:r>
              <a:rPr lang="en-US" dirty="0"/>
              <a:t> </a:t>
            </a:r>
            <a:r>
              <a:rPr lang="en-US" dirty="0" err="1"/>
              <a:t>geiss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linkeinheim</a:t>
            </a:r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438FF59-4324-4DF9-9A6B-C3E975688CD8}"/>
              </a:ext>
            </a:extLst>
          </p:cNvPr>
          <p:cNvSpPr/>
          <p:nvPr/>
        </p:nvSpPr>
        <p:spPr>
          <a:xfrm>
            <a:off x="6096000" y="1478906"/>
            <a:ext cx="687804" cy="75253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J5/c5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F7E6F7-D498-4B01-8F96-D283818933EB}"/>
              </a:ext>
            </a:extLst>
          </p:cNvPr>
          <p:cNvSpPr txBox="1"/>
          <p:nvPr/>
        </p:nvSpPr>
        <p:spPr>
          <a:xfrm>
            <a:off x="5928351" y="2247701"/>
            <a:ext cx="102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“Sandra”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CCDE1AC-99A6-4E89-80F7-7C972BD50918}"/>
              </a:ext>
            </a:extLst>
          </p:cNvPr>
          <p:cNvCxnSpPr/>
          <p:nvPr/>
        </p:nvCxnSpPr>
        <p:spPr>
          <a:xfrm flipV="1">
            <a:off x="5771825" y="2291745"/>
            <a:ext cx="1011979" cy="284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7BBDEDD-3B28-44EB-BD92-A2D24A4C971B}"/>
              </a:ext>
            </a:extLst>
          </p:cNvPr>
          <p:cNvCxnSpPr/>
          <p:nvPr/>
        </p:nvCxnSpPr>
        <p:spPr>
          <a:xfrm flipV="1">
            <a:off x="4612011" y="2255520"/>
            <a:ext cx="1011979" cy="284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80F56705-FE66-4582-9E9A-7AEE943FB0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104" y="2773298"/>
            <a:ext cx="430806" cy="5526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F8AE212-B19E-47B3-83B7-71D5953FEF7B}"/>
              </a:ext>
            </a:extLst>
          </p:cNvPr>
          <p:cNvCxnSpPr/>
          <p:nvPr/>
        </p:nvCxnSpPr>
        <p:spPr>
          <a:xfrm>
            <a:off x="3255916" y="2773298"/>
            <a:ext cx="756916" cy="525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E497EC8E-ECDC-49CF-A926-BB9F8B67D18D}"/>
              </a:ext>
            </a:extLst>
          </p:cNvPr>
          <p:cNvSpPr/>
          <p:nvPr/>
        </p:nvSpPr>
        <p:spPr>
          <a:xfrm>
            <a:off x="3252956" y="3290821"/>
            <a:ext cx="1023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“Sandra”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104BB51-9567-4C4C-B45D-EFA784C3C17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84" y="2712524"/>
            <a:ext cx="674440" cy="50517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639A3DD-5689-4CFE-853A-1DCD2FF4222E}"/>
              </a:ext>
            </a:extLst>
          </p:cNvPr>
          <p:cNvSpPr/>
          <p:nvPr/>
        </p:nvSpPr>
        <p:spPr>
          <a:xfrm>
            <a:off x="4659384" y="3290821"/>
            <a:ext cx="1023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“Sandra”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FE5A6986-C286-46EB-9818-615EFACFA30F}"/>
              </a:ext>
            </a:extLst>
          </p:cNvPr>
          <p:cNvCxnSpPr/>
          <p:nvPr/>
        </p:nvCxnSpPr>
        <p:spPr>
          <a:xfrm>
            <a:off x="4140972" y="2787907"/>
            <a:ext cx="2966035" cy="7225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BEADF38B-93ED-4162-B7D3-74C6D38B50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42382" y="2432367"/>
            <a:ext cx="1628775" cy="1495425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3FECC07-15D9-4E5F-AED1-4C709AD2A3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945" y="1597436"/>
            <a:ext cx="2351723" cy="2351723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6CA48FC-4381-4C88-9033-9AC0B31D579A}"/>
              </a:ext>
            </a:extLst>
          </p:cNvPr>
          <p:cNvCxnSpPr/>
          <p:nvPr/>
        </p:nvCxnSpPr>
        <p:spPr>
          <a:xfrm flipV="1">
            <a:off x="7107007" y="1508934"/>
            <a:ext cx="4978313" cy="27395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AB56753F-465A-486B-AE51-F79D36EB43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618" y="5117037"/>
            <a:ext cx="876300" cy="58313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163C67D-8D7E-4B2A-94B2-E2B249D204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846" y="4157416"/>
            <a:ext cx="827613" cy="8093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98B70A0-F868-4DD0-ABBB-9C69700EFF2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41" y="4187835"/>
            <a:ext cx="666329" cy="37314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E79372AB-F8BC-4E39-9305-F32E99F51D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419" y="5157935"/>
            <a:ext cx="815397" cy="54223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0335F9B-66E5-49BA-A7C2-4837AFDC13FD}"/>
              </a:ext>
            </a:extLst>
          </p:cNvPr>
          <p:cNvSpPr txBox="1"/>
          <p:nvPr/>
        </p:nvSpPr>
        <p:spPr>
          <a:xfrm>
            <a:off x="7642382" y="4719751"/>
            <a:ext cx="15392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>
                <a:latin typeface="+mj-lt"/>
              </a:rPr>
              <a:t>Grea</a:t>
            </a:r>
            <a:r>
              <a:rPr lang="en-US" sz="800" strike="sngStrike" dirty="0">
                <a:latin typeface="+mj-lt"/>
              </a:rPr>
              <a:t> jo, great job, </a:t>
            </a:r>
            <a:r>
              <a:rPr lang="en-US" sz="800" strike="sngStrike" dirty="0" err="1">
                <a:latin typeface="+mj-lt"/>
              </a:rPr>
              <a:t>greta</a:t>
            </a:r>
            <a:r>
              <a:rPr lang="en-US" sz="800" strike="sngStrike" dirty="0">
                <a:latin typeface="+mj-lt"/>
              </a:rPr>
              <a:t> blow job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3200809-4137-42B2-9AD7-3D0FC76ECAC9}"/>
              </a:ext>
            </a:extLst>
          </p:cNvPr>
          <p:cNvCxnSpPr>
            <a:cxnSpLocks/>
          </p:cNvCxnSpPr>
          <p:nvPr/>
        </p:nvCxnSpPr>
        <p:spPr>
          <a:xfrm>
            <a:off x="5928351" y="4039856"/>
            <a:ext cx="3342806" cy="1628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0D8D401-B383-40AB-9DB9-532D00DA9B8C}"/>
              </a:ext>
            </a:extLst>
          </p:cNvPr>
          <p:cNvCxnSpPr>
            <a:cxnSpLocks/>
            <a:endCxn id="74" idx="0"/>
          </p:cNvCxnSpPr>
          <p:nvPr/>
        </p:nvCxnSpPr>
        <p:spPr>
          <a:xfrm flipV="1">
            <a:off x="6971360" y="4187835"/>
            <a:ext cx="854846" cy="1729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F141E882-945C-4ACA-B2BD-33564822BAF0}"/>
              </a:ext>
            </a:extLst>
          </p:cNvPr>
          <p:cNvSpPr/>
          <p:nvPr/>
        </p:nvSpPr>
        <p:spPr>
          <a:xfrm>
            <a:off x="3532970" y="4042430"/>
            <a:ext cx="1653685" cy="30116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Apple.tinder</a:t>
            </a:r>
            <a:endParaRPr lang="en-US" strike="sngStrike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2D2549F-0F4F-43AD-B739-DDF0A8B71486}"/>
              </a:ext>
            </a:extLst>
          </p:cNvPr>
          <p:cNvSpPr txBox="1"/>
          <p:nvPr/>
        </p:nvSpPr>
        <p:spPr>
          <a:xfrm>
            <a:off x="3422615" y="3652422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D6EBBE62-D726-4117-BAC7-529725691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36" y="3642161"/>
            <a:ext cx="534645" cy="355782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A9F346B-FFCC-4D2A-B25D-1441F2EE39A0}"/>
              </a:ext>
            </a:extLst>
          </p:cNvPr>
          <p:cNvCxnSpPr/>
          <p:nvPr/>
        </p:nvCxnSpPr>
        <p:spPr>
          <a:xfrm flipV="1">
            <a:off x="3252956" y="3678605"/>
            <a:ext cx="1743648" cy="270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96C73A31-2E15-4955-A97D-442810794412}"/>
              </a:ext>
            </a:extLst>
          </p:cNvPr>
          <p:cNvSpPr txBox="1"/>
          <p:nvPr/>
        </p:nvSpPr>
        <p:spPr>
          <a:xfrm>
            <a:off x="3939636" y="4294381"/>
            <a:ext cx="102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“Sandra”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7EB59ED6-362C-453F-A16D-C9F882A40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47" y="4877801"/>
            <a:ext cx="1416367" cy="942528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102F0C39-FFE6-4A5B-929E-687CC4E1F369}"/>
              </a:ext>
            </a:extLst>
          </p:cNvPr>
          <p:cNvCxnSpPr/>
          <p:nvPr/>
        </p:nvCxnSpPr>
        <p:spPr>
          <a:xfrm>
            <a:off x="985743" y="5306640"/>
            <a:ext cx="2966035" cy="7225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061483B9-6618-40A9-B135-0A934399C5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884" y="4893554"/>
            <a:ext cx="1018301" cy="573873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085A49B-3787-43B6-8E2C-B5BE589D4480}"/>
              </a:ext>
            </a:extLst>
          </p:cNvPr>
          <p:cNvCxnSpPr>
            <a:cxnSpLocks/>
          </p:cNvCxnSpPr>
          <p:nvPr/>
        </p:nvCxnSpPr>
        <p:spPr>
          <a:xfrm flipV="1">
            <a:off x="3252956" y="5092553"/>
            <a:ext cx="1534790" cy="322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98B914F2-FFBC-41B5-A582-9A6246E06611}"/>
              </a:ext>
            </a:extLst>
          </p:cNvPr>
          <p:cNvSpPr/>
          <p:nvPr/>
        </p:nvSpPr>
        <p:spPr>
          <a:xfrm>
            <a:off x="3532970" y="5432447"/>
            <a:ext cx="1023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“Sandra”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D9625882-3EFA-4E5F-A503-BE3148C2D1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54" y="5801779"/>
            <a:ext cx="827613" cy="809384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FCD34553-41CC-4E5E-B0D7-300116B8E7FB}"/>
              </a:ext>
            </a:extLst>
          </p:cNvPr>
          <p:cNvSpPr txBox="1"/>
          <p:nvPr/>
        </p:nvSpPr>
        <p:spPr>
          <a:xfrm>
            <a:off x="7599754" y="6099647"/>
            <a:ext cx="1059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 job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3543E9F0-C2CE-47C9-B1F3-F2347E3EE7D8}"/>
              </a:ext>
            </a:extLst>
          </p:cNvPr>
          <p:cNvCxnSpPr/>
          <p:nvPr/>
        </p:nvCxnSpPr>
        <p:spPr>
          <a:xfrm>
            <a:off x="6096000" y="6223949"/>
            <a:ext cx="3379945" cy="1651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DC73C75F-7EBD-4DF4-A836-BEE356E04F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3756" y="5742670"/>
            <a:ext cx="876300" cy="583137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59630FD-D965-40C7-86C5-7D59B0C11301}"/>
              </a:ext>
            </a:extLst>
          </p:cNvPr>
          <p:cNvCxnSpPr/>
          <p:nvPr/>
        </p:nvCxnSpPr>
        <p:spPr>
          <a:xfrm>
            <a:off x="8345117" y="5966810"/>
            <a:ext cx="3379945" cy="1651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1D0B2B97-89A9-4DE8-9C68-B267CDE97AAC}"/>
              </a:ext>
            </a:extLst>
          </p:cNvPr>
          <p:cNvSpPr txBox="1"/>
          <p:nvPr/>
        </p:nvSpPr>
        <p:spPr>
          <a:xfrm>
            <a:off x="10500360" y="5847218"/>
            <a:ext cx="121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sielntceio</a:t>
            </a:r>
            <a:r>
              <a:rPr lang="en-US" dirty="0"/>
              <a:t>)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41EC0D2-C882-45D6-B8AD-7F469445D94A}"/>
              </a:ext>
            </a:extLst>
          </p:cNvPr>
          <p:cNvCxnSpPr/>
          <p:nvPr/>
        </p:nvCxnSpPr>
        <p:spPr>
          <a:xfrm flipV="1">
            <a:off x="7259407" y="1661334"/>
            <a:ext cx="4978313" cy="27395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84846306-4F36-4270-9E3A-B267849AAF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7820" y="1344023"/>
            <a:ext cx="5870197" cy="5389596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CF3C8EAD-9766-411E-810C-6CE1822F82C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8030" y="1344023"/>
            <a:ext cx="5870197" cy="5389596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216BB68A-DACE-49FE-AC54-81B8A8513875}"/>
              </a:ext>
            </a:extLst>
          </p:cNvPr>
          <p:cNvSpPr/>
          <p:nvPr/>
        </p:nvSpPr>
        <p:spPr>
          <a:xfrm>
            <a:off x="1903759" y="1455226"/>
            <a:ext cx="10180682" cy="5241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Under the Hood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01B551E-FC27-4653-9353-F17B510EF51B}"/>
              </a:ext>
            </a:extLst>
          </p:cNvPr>
          <p:cNvCxnSpPr/>
          <p:nvPr/>
        </p:nvCxnSpPr>
        <p:spPr>
          <a:xfrm>
            <a:off x="3252956" y="3990607"/>
            <a:ext cx="678213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37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92B13BE5-DB9E-4CC5-9FDB-26DB8CEF9BAA}"/>
              </a:ext>
            </a:extLst>
          </p:cNvPr>
          <p:cNvSpPr/>
          <p:nvPr/>
        </p:nvSpPr>
        <p:spPr>
          <a:xfrm>
            <a:off x="3721100" y="1854200"/>
            <a:ext cx="376723" cy="369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195CD-7045-424C-9001-9E28BF42A46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00A4C-E994-4909-9137-F43587225659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EF8E64-4F7E-43D0-9628-EB06184E42DA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B92C22-B656-477C-8407-EEAA39E878FF}"/>
              </a:ext>
            </a:extLst>
          </p:cNvPr>
          <p:cNvSpPr txBox="1"/>
          <p:nvPr/>
        </p:nvSpPr>
        <p:spPr>
          <a:xfrm>
            <a:off x="2806700" y="1854200"/>
            <a:ext cx="129112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Freeman OJ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C0991DE-3F53-4AC5-AA3C-86F8E3FA2E60}"/>
              </a:ext>
            </a:extLst>
          </p:cNvPr>
          <p:cNvCxnSpPr>
            <a:cxnSpLocks/>
          </p:cNvCxnSpPr>
          <p:nvPr/>
        </p:nvCxnSpPr>
        <p:spPr>
          <a:xfrm flipV="1">
            <a:off x="2479752" y="1965404"/>
            <a:ext cx="2181148" cy="1745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EA2FEDF-7559-4E66-9D5C-C9DA2B422E6F}"/>
              </a:ext>
            </a:extLst>
          </p:cNvPr>
          <p:cNvSpPr txBox="1"/>
          <p:nvPr/>
        </p:nvSpPr>
        <p:spPr>
          <a:xfrm>
            <a:off x="4660900" y="1965403"/>
            <a:ext cx="330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Watching you on TV –McCarthy II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86FA8E-4173-4BF8-94E0-E513CD900E8F}"/>
              </a:ext>
            </a:extLst>
          </p:cNvPr>
          <p:cNvCxnSpPr>
            <a:cxnSpLocks/>
          </p:cNvCxnSpPr>
          <p:nvPr/>
        </p:nvCxnSpPr>
        <p:spPr>
          <a:xfrm flipV="1">
            <a:off x="812800" y="2565013"/>
            <a:ext cx="10858500" cy="85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D739B6F-9946-441C-8E8F-052852B9D99E}"/>
              </a:ext>
            </a:extLst>
          </p:cNvPr>
          <p:cNvSpPr txBox="1"/>
          <p:nvPr/>
        </p:nvSpPr>
        <p:spPr>
          <a:xfrm>
            <a:off x="651680" y="1830427"/>
            <a:ext cx="318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</a:t>
            </a:r>
            <a:r>
              <a:rPr lang="en-US" strike="sngStrike" dirty="0" err="1"/>
              <a:t>.phil</a:t>
            </a:r>
            <a:r>
              <a:rPr lang="en-US" dirty="0" err="1"/>
              <a:t>.JFK.MLK</a:t>
            </a:r>
            <a:r>
              <a:rPr lang="en-US" dirty="0"/>
              <a:t>(		   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A2F13ED-F96E-46B8-89B0-1EFED8EAD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752" y="1854199"/>
            <a:ext cx="326947" cy="32694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3BA1866-252F-48C1-A492-C839CF08E1A8}"/>
              </a:ext>
            </a:extLst>
          </p:cNvPr>
          <p:cNvSpPr txBox="1"/>
          <p:nvPr/>
        </p:nvSpPr>
        <p:spPr>
          <a:xfrm>
            <a:off x="2901433" y="223520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sheep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1D4D049-3167-407E-AD50-E1A7B868E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77" y="2285485"/>
            <a:ext cx="420056" cy="27952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BB8E9BE-A924-41FF-8AA4-FB4345675BBC}"/>
              </a:ext>
            </a:extLst>
          </p:cNvPr>
          <p:cNvCxnSpPr>
            <a:cxnSpLocks/>
          </p:cNvCxnSpPr>
          <p:nvPr/>
        </p:nvCxnSpPr>
        <p:spPr>
          <a:xfrm flipV="1">
            <a:off x="2446094" y="2322954"/>
            <a:ext cx="2181148" cy="1745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28354CF-6CF3-4FD0-94B9-DABBDE642EF7}"/>
              </a:ext>
            </a:extLst>
          </p:cNvPr>
          <p:cNvSpPr txBox="1"/>
          <p:nvPr/>
        </p:nvSpPr>
        <p:spPr>
          <a:xfrm>
            <a:off x="9233406" y="1895876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 11:44 AM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732BA58-C8DC-472E-AF52-0F6DA92EFDE1}"/>
              </a:ext>
            </a:extLst>
          </p:cNvPr>
          <p:cNvCxnSpPr>
            <a:cxnSpLocks/>
          </p:cNvCxnSpPr>
          <p:nvPr/>
        </p:nvCxnSpPr>
        <p:spPr>
          <a:xfrm flipV="1">
            <a:off x="883352" y="3608283"/>
            <a:ext cx="10858500" cy="85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A56C72E1-F922-4991-A409-CC986970C80E}"/>
              </a:ext>
            </a:extLst>
          </p:cNvPr>
          <p:cNvSpPr/>
          <p:nvPr/>
        </p:nvSpPr>
        <p:spPr>
          <a:xfrm>
            <a:off x="2696676" y="1557105"/>
            <a:ext cx="1291123" cy="9403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039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755029-6F3A-467F-A160-0BA90B946F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88D45-5113-4929-8065-57113E45E1E6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C06F14-2288-4346-A9E2-78C1E3313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52" y="1247759"/>
            <a:ext cx="9011648" cy="54256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627D45-953B-45C4-A87C-FEDA38520A3B}"/>
              </a:ext>
            </a:extLst>
          </p:cNvPr>
          <p:cNvSpPr txBox="1"/>
          <p:nvPr/>
        </p:nvSpPr>
        <p:spPr>
          <a:xfrm>
            <a:off x="9997440" y="2651760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Jason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39344A-5103-4A3E-B639-F2AA7FCDEBBD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</p:spTree>
    <p:extLst>
      <p:ext uri="{BB962C8B-B14F-4D97-AF65-F5344CB8AC3E}">
        <p14:creationId xmlns:p14="http://schemas.microsoft.com/office/powerpoint/2010/main" val="8288605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755029-6F3A-467F-A160-0BA90B946F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88D45-5113-4929-8065-57113E45E1E6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47780-7A0F-4C12-B555-B0DCA60AD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0" y="2809875"/>
            <a:ext cx="1790700" cy="12382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838138-6E3F-45BA-8602-E81D52B0613F}"/>
              </a:ext>
            </a:extLst>
          </p:cNvPr>
          <p:cNvCxnSpPr/>
          <p:nvPr/>
        </p:nvCxnSpPr>
        <p:spPr>
          <a:xfrm>
            <a:off x="4650828" y="2809875"/>
            <a:ext cx="3358055" cy="16202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E0BF1D1-00D9-4F0A-AE3A-CBCEDC1D0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45" y="1382712"/>
            <a:ext cx="3028950" cy="1514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A7B7D3-A84E-4DB6-BD49-DC6C38DB8236}"/>
              </a:ext>
            </a:extLst>
          </p:cNvPr>
          <p:cNvSpPr txBox="1"/>
          <p:nvPr/>
        </p:nvSpPr>
        <p:spPr>
          <a:xfrm>
            <a:off x="5200650" y="443011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 no]</a:t>
            </a:r>
          </a:p>
        </p:txBody>
      </p:sp>
    </p:spTree>
    <p:extLst>
      <p:ext uri="{BB962C8B-B14F-4D97-AF65-F5344CB8AC3E}">
        <p14:creationId xmlns:p14="http://schemas.microsoft.com/office/powerpoint/2010/main" val="24738341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755029-6F3A-467F-A160-0BA90B946F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88D45-5113-4929-8065-57113E45E1E6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0BF1D1-00D9-4F0A-AE3A-CBCEDC1D0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45" y="1382712"/>
            <a:ext cx="3028950" cy="1514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73ADE0-56FA-4859-AADB-A3F5B920F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676" y="4193626"/>
            <a:ext cx="972207" cy="14294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77B270-AD6B-40D1-9450-9102858110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793" y="4193625"/>
            <a:ext cx="972207" cy="14294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C61E84-3DF3-48BC-B582-0A0A7068E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890" y="4193625"/>
            <a:ext cx="972207" cy="1429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6CEC28-CAF7-49C9-B6F7-EEDF3508B68D}"/>
              </a:ext>
            </a:extLst>
          </p:cNvPr>
          <p:cNvSpPr txBox="1"/>
          <p:nvPr/>
        </p:nvSpPr>
        <p:spPr>
          <a:xfrm>
            <a:off x="2727434" y="368913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0E0A7-24A4-4B65-8EDC-1B27617E62F4}"/>
              </a:ext>
            </a:extLst>
          </p:cNvPr>
          <p:cNvSpPr txBox="1"/>
          <p:nvPr/>
        </p:nvSpPr>
        <p:spPr>
          <a:xfrm>
            <a:off x="5609896" y="3689131"/>
            <a:ext cx="127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 of matt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3F96E6-8475-4267-93A7-B8A0A9123323}"/>
              </a:ext>
            </a:extLst>
          </p:cNvPr>
          <p:cNvSpPr txBox="1"/>
          <p:nvPr/>
        </p:nvSpPr>
        <p:spPr>
          <a:xfrm>
            <a:off x="8497614" y="368913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russians</a:t>
            </a:r>
            <a:endParaRPr lang="en-US" strike="sngStrike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6332BB-E6DC-4155-83CE-BB5C13F6CB49}"/>
              </a:ext>
            </a:extLst>
          </p:cNvPr>
          <p:cNvSpPr txBox="1"/>
          <p:nvPr/>
        </p:nvSpPr>
        <p:spPr>
          <a:xfrm>
            <a:off x="10200290" y="34290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2eople missing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1482F8-AB0A-422C-8D30-24FC7920C451}"/>
              </a:ext>
            </a:extLst>
          </p:cNvPr>
          <p:cNvSpPr txBox="1"/>
          <p:nvPr/>
        </p:nvSpPr>
        <p:spPr>
          <a:xfrm>
            <a:off x="5975131" y="1805980"/>
            <a:ext cx="180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CRATING PEOPLE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EE3D6D-7A7A-4EEB-9863-B3E153B8B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583" y="1649273"/>
            <a:ext cx="2060707" cy="11708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5F0875-DCB8-4DF9-979E-DECF53A0A4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996" y="1466850"/>
            <a:ext cx="1805750" cy="18057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FFA6596-852A-4BEE-9CF5-FB501251304A}"/>
              </a:ext>
            </a:extLst>
          </p:cNvPr>
          <p:cNvSpPr txBox="1"/>
          <p:nvPr/>
        </p:nvSpPr>
        <p:spPr>
          <a:xfrm>
            <a:off x="2159876" y="32726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3B21A4E-FE44-4048-B1FD-9EBF12EDECA3}"/>
              </a:ext>
            </a:extLst>
          </p:cNvPr>
          <p:cNvCxnSpPr/>
          <p:nvPr/>
        </p:nvCxnSpPr>
        <p:spPr>
          <a:xfrm flipV="1">
            <a:off x="3011214" y="3641932"/>
            <a:ext cx="268014" cy="740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DDBB337-E676-44B4-A271-80DA5C773B55}"/>
              </a:ext>
            </a:extLst>
          </p:cNvPr>
          <p:cNvCxnSpPr/>
          <p:nvPr/>
        </p:nvCxnSpPr>
        <p:spPr>
          <a:xfrm flipV="1">
            <a:off x="5684130" y="3272600"/>
            <a:ext cx="842794" cy="1425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EA0656D-7FB6-4A11-96AF-FB98CC4BC927}"/>
              </a:ext>
            </a:extLst>
          </p:cNvPr>
          <p:cNvSpPr txBox="1"/>
          <p:nvPr/>
        </p:nvSpPr>
        <p:spPr>
          <a:xfrm>
            <a:off x="1600606" y="597535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8F50BF-E444-45F1-88AA-C9CBB5C07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987" y="5623032"/>
            <a:ext cx="591920" cy="76919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D97BD96-CB11-40E1-9CA1-39DDD36206E1}"/>
              </a:ext>
            </a:extLst>
          </p:cNvPr>
          <p:cNvCxnSpPr/>
          <p:nvPr/>
        </p:nvCxnSpPr>
        <p:spPr>
          <a:xfrm>
            <a:off x="6878006" y="5975350"/>
            <a:ext cx="2560891" cy="630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BED46DF-05FA-4372-B09C-F504F8A66112}"/>
              </a:ext>
            </a:extLst>
          </p:cNvPr>
          <p:cNvSpPr txBox="1"/>
          <p:nvPr/>
        </p:nvSpPr>
        <p:spPr>
          <a:xfrm>
            <a:off x="8139583" y="5572282"/>
            <a:ext cx="131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To </a:t>
            </a:r>
            <a:r>
              <a:rPr lang="en-US" strike="sngStrike" dirty="0" err="1"/>
              <a:t>Jesuse</a:t>
            </a:r>
            <a:r>
              <a:rPr lang="en-US" strike="sngStrike" dirty="0"/>
              <a:t>[]: 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2A798E-A637-4D46-A574-D61437F196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25" y="5704112"/>
            <a:ext cx="476815" cy="89257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F76BCFD-E41F-4794-8128-374F482661F3}"/>
              </a:ext>
            </a:extLst>
          </p:cNvPr>
          <p:cNvCxnSpPr/>
          <p:nvPr/>
        </p:nvCxnSpPr>
        <p:spPr>
          <a:xfrm>
            <a:off x="8905947" y="5702466"/>
            <a:ext cx="2560891" cy="630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3635F4A8-8553-4030-9ECA-09AC1045A1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011" y="6032738"/>
            <a:ext cx="900112" cy="62388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4584977-C446-48EB-9125-13B1FD1E47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710" y="6008924"/>
            <a:ext cx="647701" cy="647701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1CA377-FD65-43BF-A00A-035D82639EEA}"/>
              </a:ext>
            </a:extLst>
          </p:cNvPr>
          <p:cNvCxnSpPr>
            <a:cxnSpLocks/>
          </p:cNvCxnSpPr>
          <p:nvPr/>
        </p:nvCxnSpPr>
        <p:spPr>
          <a:xfrm flipV="1">
            <a:off x="9907623" y="5941614"/>
            <a:ext cx="1161578" cy="11325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22EA876-B659-42CB-AC24-EB6C79C86D52}"/>
              </a:ext>
            </a:extLst>
          </p:cNvPr>
          <p:cNvCxnSpPr>
            <a:cxnSpLocks/>
          </p:cNvCxnSpPr>
          <p:nvPr/>
        </p:nvCxnSpPr>
        <p:spPr>
          <a:xfrm flipV="1">
            <a:off x="10771268" y="5941614"/>
            <a:ext cx="1420732" cy="9716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0657507D-4C67-40C8-AB9F-9050B3AB00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2613" y="5728833"/>
            <a:ext cx="495238" cy="72381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66E0E0-D375-48BF-B5A9-9D0C8461F5D9}"/>
              </a:ext>
            </a:extLst>
          </p:cNvPr>
          <p:cNvCxnSpPr>
            <a:cxnSpLocks/>
          </p:cNvCxnSpPr>
          <p:nvPr/>
        </p:nvCxnSpPr>
        <p:spPr>
          <a:xfrm flipV="1">
            <a:off x="10626377" y="5517130"/>
            <a:ext cx="1161578" cy="11325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1D201610-AE17-4ECE-B114-2F59505EB50A}"/>
              </a:ext>
            </a:extLst>
          </p:cNvPr>
          <p:cNvSpPr/>
          <p:nvPr/>
        </p:nvSpPr>
        <p:spPr>
          <a:xfrm>
            <a:off x="109296" y="3394267"/>
            <a:ext cx="2337970" cy="22445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C6AA7B7-E915-4316-B587-9DE9C5F54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801" y="5332999"/>
            <a:ext cx="817992" cy="120266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D00CD2B-1847-4E5E-904F-15F4E3C202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07" y="5899262"/>
            <a:ext cx="413947" cy="608614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AA9F797-2361-4A45-90DB-3A3A3B8736F0}"/>
              </a:ext>
            </a:extLst>
          </p:cNvPr>
          <p:cNvSpPr/>
          <p:nvPr/>
        </p:nvSpPr>
        <p:spPr>
          <a:xfrm>
            <a:off x="1279489" y="4382814"/>
            <a:ext cx="428024" cy="3153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FF14189-8092-4ED3-B525-4E7AF660728C}"/>
              </a:ext>
            </a:extLst>
          </p:cNvPr>
          <p:cNvCxnSpPr/>
          <p:nvPr/>
        </p:nvCxnSpPr>
        <p:spPr>
          <a:xfrm>
            <a:off x="835572" y="4058463"/>
            <a:ext cx="1324304" cy="92344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59E9D7E9-244B-4A1A-A7FD-24C4D9903806}"/>
              </a:ext>
            </a:extLst>
          </p:cNvPr>
          <p:cNvSpPr/>
          <p:nvPr/>
        </p:nvSpPr>
        <p:spPr>
          <a:xfrm>
            <a:off x="1707513" y="3798332"/>
            <a:ext cx="229017" cy="2479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BFC043E-A659-44F6-8C32-9B748AD62DBE}"/>
              </a:ext>
            </a:extLst>
          </p:cNvPr>
          <p:cNvSpPr/>
          <p:nvPr/>
        </p:nvSpPr>
        <p:spPr>
          <a:xfrm>
            <a:off x="680546" y="3798332"/>
            <a:ext cx="155026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7C838E-2CCE-49BB-8A74-BF72CE26D459}"/>
              </a:ext>
            </a:extLst>
          </p:cNvPr>
          <p:cNvCxnSpPr/>
          <p:nvPr/>
        </p:nvCxnSpPr>
        <p:spPr>
          <a:xfrm>
            <a:off x="236483" y="3394267"/>
            <a:ext cx="599089" cy="6519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95DAE3A-F803-4B61-BCD2-2B8B442A7E87}"/>
              </a:ext>
            </a:extLst>
          </p:cNvPr>
          <p:cNvCxnSpPr/>
          <p:nvPr/>
        </p:nvCxnSpPr>
        <p:spPr>
          <a:xfrm flipH="1">
            <a:off x="1801170" y="3313718"/>
            <a:ext cx="285296" cy="8799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82361D68-EC1F-4095-8539-5791946BFD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410" y="5482057"/>
            <a:ext cx="817992" cy="120266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E8DF6E13-1FAD-4E8C-A8CE-73DBCD68ED2B}"/>
              </a:ext>
            </a:extLst>
          </p:cNvPr>
          <p:cNvSpPr txBox="1"/>
          <p:nvPr/>
        </p:nvSpPr>
        <p:spPr>
          <a:xfrm>
            <a:off x="-174703" y="4473040"/>
            <a:ext cx="283122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!§187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9C08E7A-DDD4-4CE3-82EB-5432FFF35F8D}"/>
              </a:ext>
            </a:extLst>
          </p:cNvPr>
          <p:cNvCxnSpPr/>
          <p:nvPr/>
        </p:nvCxnSpPr>
        <p:spPr>
          <a:xfrm>
            <a:off x="705128" y="4045997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0BB4E0F-8773-4D9C-9817-02DD0A2F1A43}"/>
              </a:ext>
            </a:extLst>
          </p:cNvPr>
          <p:cNvCxnSpPr/>
          <p:nvPr/>
        </p:nvCxnSpPr>
        <p:spPr>
          <a:xfrm flipV="1">
            <a:off x="238288" y="4417280"/>
            <a:ext cx="974908" cy="257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7DF5432C-A073-4DE9-9F85-986F04959F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591" y="5374974"/>
            <a:ext cx="495238" cy="72381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A1D8D12-8285-4A75-892B-A00CA01901A0}"/>
              </a:ext>
            </a:extLst>
          </p:cNvPr>
          <p:cNvCxnSpPr/>
          <p:nvPr/>
        </p:nvCxnSpPr>
        <p:spPr>
          <a:xfrm flipV="1">
            <a:off x="292482" y="5605339"/>
            <a:ext cx="1255987" cy="357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B785FBE-1A14-4152-940E-50CF21CC93EF}"/>
              </a:ext>
            </a:extLst>
          </p:cNvPr>
          <p:cNvSpPr txBox="1"/>
          <p:nvPr/>
        </p:nvSpPr>
        <p:spPr>
          <a:xfrm>
            <a:off x="446806" y="6199004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Ok?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B9156688-2738-4249-835A-22EFC772D44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16" y="2872270"/>
            <a:ext cx="1002180" cy="1309154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A49ACAE-9A0E-42CF-B15A-F1C056C1246C}"/>
              </a:ext>
            </a:extLst>
          </p:cNvPr>
          <p:cNvCxnSpPr/>
          <p:nvPr/>
        </p:nvCxnSpPr>
        <p:spPr>
          <a:xfrm>
            <a:off x="236483" y="2897187"/>
            <a:ext cx="1882337" cy="1148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3273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755029-6F3A-467F-A160-0BA90B946F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88D45-5113-4929-8065-57113E45E1E6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47780-7A0F-4C12-B555-B0DCA60AD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0" y="2809875"/>
            <a:ext cx="1790700" cy="12382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D838138-6E3F-45BA-8602-E81D52B0613F}"/>
              </a:ext>
            </a:extLst>
          </p:cNvPr>
          <p:cNvCxnSpPr/>
          <p:nvPr/>
        </p:nvCxnSpPr>
        <p:spPr>
          <a:xfrm>
            <a:off x="4650828" y="2809875"/>
            <a:ext cx="3358055" cy="16202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E0BF1D1-00D9-4F0A-AE3A-CBCEDC1D0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45" y="1382712"/>
            <a:ext cx="3028950" cy="1514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A7B7D3-A84E-4DB6-BD49-DC6C38DB8236}"/>
              </a:ext>
            </a:extLst>
          </p:cNvPr>
          <p:cNvSpPr txBox="1"/>
          <p:nvPr/>
        </p:nvSpPr>
        <p:spPr>
          <a:xfrm>
            <a:off x="5200650" y="443011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 no]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9A0D41-3130-4888-B460-330F7A508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43" y="3145250"/>
            <a:ext cx="1805750" cy="1805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6303B7-E685-4795-85D6-8B9B1199B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889" y="1548015"/>
            <a:ext cx="3172268" cy="4143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2F6EA9-FF8F-4B5A-B923-43E44066BC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209" y="5812403"/>
            <a:ext cx="495238" cy="72381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3BCBDFD-CADE-4919-BAC7-FF4B39702818}"/>
              </a:ext>
            </a:extLst>
          </p:cNvPr>
          <p:cNvCxnSpPr>
            <a:cxnSpLocks/>
          </p:cNvCxnSpPr>
          <p:nvPr/>
        </p:nvCxnSpPr>
        <p:spPr>
          <a:xfrm flipV="1">
            <a:off x="4076973" y="5600700"/>
            <a:ext cx="1161578" cy="11325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1DC3A4-365A-4D26-9F09-854905F458EF}"/>
              </a:ext>
            </a:extLst>
          </p:cNvPr>
          <p:cNvCxnSpPr/>
          <p:nvPr/>
        </p:nvCxnSpPr>
        <p:spPr>
          <a:xfrm flipV="1">
            <a:off x="8008883" y="1671145"/>
            <a:ext cx="3941379" cy="147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AFF4010-D44D-4FE7-AD50-FFCD026BB34A}"/>
              </a:ext>
            </a:extLst>
          </p:cNvPr>
          <p:cNvSpPr txBox="1"/>
          <p:nvPr/>
        </p:nvSpPr>
        <p:spPr>
          <a:xfrm>
            <a:off x="361031" y="6174308"/>
            <a:ext cx="1757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Polic</a:t>
            </a:r>
            <a:r>
              <a:rPr lang="en-US" dirty="0"/>
              <a:t> </a:t>
            </a:r>
            <a:r>
              <a:rPr lang="en-US" dirty="0" err="1"/>
              <a:t>Sirnet</a:t>
            </a:r>
            <a:r>
              <a:rPr lang="en-US" dirty="0"/>
              <a:t>: 4:31</a:t>
            </a:r>
          </a:p>
        </p:txBody>
      </p:sp>
    </p:spTree>
    <p:extLst>
      <p:ext uri="{BB962C8B-B14F-4D97-AF65-F5344CB8AC3E}">
        <p14:creationId xmlns:p14="http://schemas.microsoft.com/office/powerpoint/2010/main" val="693773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755029-6F3A-467F-A160-0BA90B946F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88D45-5113-4929-8065-57113E45E1E6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FE331-5C7E-4D9A-B1D7-1A216CA3A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009" y="2446283"/>
            <a:ext cx="2705100" cy="1524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791D87-5DF4-4DD2-8BC6-8798DD3AEBEC}"/>
              </a:ext>
            </a:extLst>
          </p:cNvPr>
          <p:cNvCxnSpPr/>
          <p:nvPr/>
        </p:nvCxnSpPr>
        <p:spPr>
          <a:xfrm flipV="1">
            <a:off x="2396359" y="1860331"/>
            <a:ext cx="3333750" cy="30900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16CBEEA-54B2-4F1F-B467-B1EC18B6D3FE}"/>
              </a:ext>
            </a:extLst>
          </p:cNvPr>
          <p:cNvSpPr txBox="1"/>
          <p:nvPr/>
        </p:nvSpPr>
        <p:spPr>
          <a:xfrm>
            <a:off x="6700345" y="3405351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Big Matt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3DF46C-DBE5-4E7E-AF94-30FF47393B58}"/>
              </a:ext>
            </a:extLst>
          </p:cNvPr>
          <p:cNvSpPr txBox="1"/>
          <p:nvPr/>
        </p:nvSpPr>
        <p:spPr>
          <a:xfrm>
            <a:off x="31623" y="1207165"/>
            <a:ext cx="2502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LISA </a:t>
            </a:r>
            <a:r>
              <a:rPr lang="en-US" dirty="0" err="1"/>
              <a:t>nonPoliceRT</a:t>
            </a:r>
            <a:r>
              <a:rPr lang="en-US" dirty="0"/>
              <a:t> BONER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F9E57C-E5EA-4A82-8647-4E6DFD989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648" y="1320717"/>
            <a:ext cx="2402586" cy="220588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70A2D83-9181-438B-AB54-DEA3B64898FD}"/>
              </a:ext>
            </a:extLst>
          </p:cNvPr>
          <p:cNvCxnSpPr/>
          <p:nvPr/>
        </p:nvCxnSpPr>
        <p:spPr>
          <a:xfrm flipV="1">
            <a:off x="8056179" y="1860331"/>
            <a:ext cx="3452649" cy="9616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1DA56B-C7F7-4F36-BD68-3A4C0C901405}"/>
              </a:ext>
            </a:extLst>
          </p:cNvPr>
          <p:cNvCxnSpPr/>
          <p:nvPr/>
        </p:nvCxnSpPr>
        <p:spPr>
          <a:xfrm flipV="1">
            <a:off x="6700345" y="3279228"/>
            <a:ext cx="772510" cy="68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7E43739E-F796-4FC8-A518-73909AD21266}"/>
              </a:ext>
            </a:extLst>
          </p:cNvPr>
          <p:cNvSpPr/>
          <p:nvPr/>
        </p:nvSpPr>
        <p:spPr>
          <a:xfrm>
            <a:off x="9076654" y="4145041"/>
            <a:ext cx="2112580" cy="23853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tx1"/>
                </a:solidFill>
              </a:rPr>
              <a:t>J5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5F9128-431A-41BA-A078-3B53499E85A2}"/>
              </a:ext>
            </a:extLst>
          </p:cNvPr>
          <p:cNvCxnSpPr/>
          <p:nvPr/>
        </p:nvCxnSpPr>
        <p:spPr>
          <a:xfrm flipV="1">
            <a:off x="8371490" y="3959349"/>
            <a:ext cx="2817744" cy="27882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98B57AE1-9197-49A6-9B47-95C0A9A5B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009" y="4748540"/>
            <a:ext cx="2838450" cy="1609725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E6DECAF-7D98-4C3F-B9CD-BC40E045E750}"/>
              </a:ext>
            </a:extLst>
          </p:cNvPr>
          <p:cNvCxnSpPr/>
          <p:nvPr/>
        </p:nvCxnSpPr>
        <p:spPr>
          <a:xfrm flipV="1">
            <a:off x="3158324" y="3657600"/>
            <a:ext cx="3333750" cy="30900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be 24">
            <a:extLst>
              <a:ext uri="{FF2B5EF4-FFF2-40B4-BE49-F238E27FC236}">
                <a16:creationId xmlns:a16="http://schemas.microsoft.com/office/drawing/2014/main" id="{D01C5368-BC92-4CD1-AAC9-3A7ACFD423C6}"/>
              </a:ext>
            </a:extLst>
          </p:cNvPr>
          <p:cNvSpPr/>
          <p:nvPr/>
        </p:nvSpPr>
        <p:spPr>
          <a:xfrm>
            <a:off x="516978" y="2010263"/>
            <a:ext cx="2037036" cy="45201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docs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8BC70E-C0C2-4942-B1D8-26B06594661B}"/>
              </a:ext>
            </a:extLst>
          </p:cNvPr>
          <p:cNvSpPr txBox="1"/>
          <p:nvPr/>
        </p:nvSpPr>
        <p:spPr>
          <a:xfrm>
            <a:off x="9616966" y="43039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55FD769-DB07-42AC-BB59-55560C5C0E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354" y="4585561"/>
            <a:ext cx="446867" cy="6801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3B525B7-D93A-4675-AA86-5B2E359910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553" y="5353495"/>
            <a:ext cx="452590" cy="68012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D6C9AAA-87B7-4F14-A55F-096D9EDAFEEE}"/>
              </a:ext>
            </a:extLst>
          </p:cNvPr>
          <p:cNvCxnSpPr>
            <a:cxnSpLocks/>
          </p:cNvCxnSpPr>
          <p:nvPr/>
        </p:nvCxnSpPr>
        <p:spPr>
          <a:xfrm>
            <a:off x="8056179" y="4488652"/>
            <a:ext cx="730469" cy="15449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FC129E6-795F-4682-8E31-592596459B05}"/>
              </a:ext>
            </a:extLst>
          </p:cNvPr>
          <p:cNvSpPr txBox="1"/>
          <p:nvPr/>
        </p:nvSpPr>
        <p:spPr>
          <a:xfrm>
            <a:off x="7993029" y="4209366"/>
            <a:ext cx="12121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webmaster@cola5.de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217AE69-C011-45C2-A615-6C859457234A}"/>
              </a:ext>
            </a:extLst>
          </p:cNvPr>
          <p:cNvCxnSpPr>
            <a:stCxn id="28" idx="1"/>
          </p:cNvCxnSpPr>
          <p:nvPr/>
        </p:nvCxnSpPr>
        <p:spPr>
          <a:xfrm flipV="1">
            <a:off x="8103354" y="3774683"/>
            <a:ext cx="683294" cy="1150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E3DFCFE-3002-40D1-9869-44D2644DAD97}"/>
              </a:ext>
            </a:extLst>
          </p:cNvPr>
          <p:cNvCxnSpPr>
            <a:cxnSpLocks/>
          </p:cNvCxnSpPr>
          <p:nvPr/>
        </p:nvCxnSpPr>
        <p:spPr>
          <a:xfrm flipV="1">
            <a:off x="3158324" y="4209366"/>
            <a:ext cx="4897855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627155AB-8DDB-4383-9663-9B520D4325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949" y="1313629"/>
            <a:ext cx="1062038" cy="1076325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DA91AAF-E77F-465F-813C-4078C11AA6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218" y="1403406"/>
            <a:ext cx="393497" cy="499934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FCEE5D4-879C-4005-8B0A-E8B85BB1C3C8}"/>
              </a:ext>
            </a:extLst>
          </p:cNvPr>
          <p:cNvSpPr txBox="1"/>
          <p:nvPr/>
        </p:nvSpPr>
        <p:spPr>
          <a:xfrm>
            <a:off x="4059936" y="140041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E3B16C8-D7D5-421D-9770-2CDEFFA693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885" y="1627329"/>
            <a:ext cx="554505" cy="714135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93AB2DB-E3F4-4098-A7DC-0FC4092DE774}"/>
              </a:ext>
            </a:extLst>
          </p:cNvPr>
          <p:cNvCxnSpPr>
            <a:cxnSpLocks/>
          </p:cNvCxnSpPr>
          <p:nvPr/>
        </p:nvCxnSpPr>
        <p:spPr>
          <a:xfrm flipV="1">
            <a:off x="2548759" y="1490302"/>
            <a:ext cx="3375435" cy="36124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70D099B-C84D-4C5B-8F13-2BEB58DB75C8}"/>
              </a:ext>
            </a:extLst>
          </p:cNvPr>
          <p:cNvSpPr txBox="1"/>
          <p:nvPr/>
        </p:nvSpPr>
        <p:spPr>
          <a:xfrm>
            <a:off x="5101033" y="1277096"/>
            <a:ext cx="108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Mister ed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C714370-7F6F-4BD1-A9A4-8878C2BD36FF}"/>
              </a:ext>
            </a:extLst>
          </p:cNvPr>
          <p:cNvSpPr txBox="1"/>
          <p:nvPr/>
        </p:nvSpPr>
        <p:spPr>
          <a:xfrm>
            <a:off x="5489612" y="1653373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lassise</a:t>
            </a:r>
            <a:endParaRPr lang="en-US" strike="sngStrike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4F4E44B-99B4-40E7-A171-D2036CD615D7}"/>
              </a:ext>
            </a:extLst>
          </p:cNvPr>
          <p:cNvCxnSpPr>
            <a:cxnSpLocks/>
          </p:cNvCxnSpPr>
          <p:nvPr/>
        </p:nvCxnSpPr>
        <p:spPr>
          <a:xfrm flipV="1">
            <a:off x="4187807" y="1622138"/>
            <a:ext cx="870271" cy="24338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479C6A7A-9CC0-4DA7-994D-3D8C5F16A2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810" y="1943055"/>
            <a:ext cx="515238" cy="412601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B1D29CD-0EC4-4E01-BF02-0C7F0E4DEB76}"/>
              </a:ext>
            </a:extLst>
          </p:cNvPr>
          <p:cNvCxnSpPr/>
          <p:nvPr/>
        </p:nvCxnSpPr>
        <p:spPr>
          <a:xfrm flipV="1">
            <a:off x="4059936" y="1860331"/>
            <a:ext cx="1041097" cy="756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C6A8FE8E-84A5-456A-A329-BC462C9ED757}"/>
              </a:ext>
            </a:extLst>
          </p:cNvPr>
          <p:cNvSpPr txBox="1"/>
          <p:nvPr/>
        </p:nvSpPr>
        <p:spPr>
          <a:xfrm>
            <a:off x="19731" y="1433973"/>
            <a:ext cx="241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phil.</a:t>
            </a:r>
            <a:r>
              <a:rPr lang="en-US" dirty="0" err="1"/>
              <a:t>FJK.MLK</a:t>
            </a:r>
            <a:r>
              <a:rPr lang="en-US" sz="1000" strike="sngStrike" dirty="0"/>
              <a:t>(report from !black</a:t>
            </a:r>
            <a:r>
              <a:rPr lang="en-US" dirty="0"/>
              <a:t>)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41EA03-8E74-4ABF-8095-14EE9E6EAA1D}"/>
              </a:ext>
            </a:extLst>
          </p:cNvPr>
          <p:cNvSpPr txBox="1"/>
          <p:nvPr/>
        </p:nvSpPr>
        <p:spPr>
          <a:xfrm>
            <a:off x="31623" y="1698870"/>
            <a:ext cx="218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CVPA.PREA.187.</a:t>
            </a:r>
            <a:r>
              <a:rPr lang="en-US" sz="800" strike="sngStrike" dirty="0"/>
              <a:t>apple.touch</a:t>
            </a:r>
          </a:p>
        </p:txBody>
      </p:sp>
    </p:spTree>
    <p:extLst>
      <p:ext uri="{BB962C8B-B14F-4D97-AF65-F5344CB8AC3E}">
        <p14:creationId xmlns:p14="http://schemas.microsoft.com/office/powerpoint/2010/main" val="13209242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755029-6F3A-467F-A160-0BA90B946F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88D45-5113-4929-8065-57113E45E1E6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0BF1D1-00D9-4F0A-AE3A-CBCEDC1D0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45" y="1382712"/>
            <a:ext cx="3028950" cy="1514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9DDB37-23B9-4E69-B919-6A2175047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68" y="3289158"/>
            <a:ext cx="2838450" cy="16097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73DB997-037B-4C83-B996-98096D5BD23E}"/>
              </a:ext>
            </a:extLst>
          </p:cNvPr>
          <p:cNvCxnSpPr/>
          <p:nvPr/>
        </p:nvCxnSpPr>
        <p:spPr>
          <a:xfrm flipV="1">
            <a:off x="5665248" y="2575540"/>
            <a:ext cx="3333750" cy="30900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0B0B833D-F6AD-4AC5-9635-1622877A3ED5}"/>
              </a:ext>
            </a:extLst>
          </p:cNvPr>
          <p:cNvSpPr/>
          <p:nvPr/>
        </p:nvSpPr>
        <p:spPr>
          <a:xfrm>
            <a:off x="8933451" y="2678848"/>
            <a:ext cx="2112580" cy="23853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tx1"/>
                </a:solidFill>
              </a:rPr>
              <a:t>J5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185193-8785-4834-98AA-05CFB1A2B667}"/>
              </a:ext>
            </a:extLst>
          </p:cNvPr>
          <p:cNvCxnSpPr/>
          <p:nvPr/>
        </p:nvCxnSpPr>
        <p:spPr>
          <a:xfrm flipV="1">
            <a:off x="8228287" y="2493156"/>
            <a:ext cx="2817744" cy="27882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4C8390C-3FF6-41C7-B49D-D5D961EE24C1}"/>
              </a:ext>
            </a:extLst>
          </p:cNvPr>
          <p:cNvSpPr txBox="1"/>
          <p:nvPr/>
        </p:nvSpPr>
        <p:spPr>
          <a:xfrm>
            <a:off x="9473763" y="28377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796EFE-01E9-4E4F-8573-C07F26B48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842" y="2972354"/>
            <a:ext cx="2817744" cy="21173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5D3089-5684-4522-9280-D4B6CCF77222}"/>
              </a:ext>
            </a:extLst>
          </p:cNvPr>
          <p:cNvSpPr txBox="1"/>
          <p:nvPr/>
        </p:nvSpPr>
        <p:spPr>
          <a:xfrm>
            <a:off x="4012616" y="1216943"/>
            <a:ext cx="73789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July 29</a:t>
            </a:r>
            <a:r>
              <a:rPr lang="en-US" sz="9600" baseline="30000" dirty="0"/>
              <a:t>th</a:t>
            </a:r>
            <a:r>
              <a:rPr lang="en-US" sz="9600" dirty="0"/>
              <a:t>, 2023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56A34A-819C-44D5-9404-3449C6D28B77}"/>
              </a:ext>
            </a:extLst>
          </p:cNvPr>
          <p:cNvSpPr txBox="1"/>
          <p:nvPr/>
        </p:nvSpPr>
        <p:spPr>
          <a:xfrm>
            <a:off x="3963714" y="2349970"/>
            <a:ext cx="46587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CVPA.PREA.§18710Y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C36EB69-1E9C-4207-A558-C78B95E6F4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62" y="3022459"/>
            <a:ext cx="2143125" cy="21431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14DE1B-254C-4D0C-91A1-77658877B77A}"/>
              </a:ext>
            </a:extLst>
          </p:cNvPr>
          <p:cNvSpPr txBox="1"/>
          <p:nvPr/>
        </p:nvSpPr>
        <p:spPr>
          <a:xfrm>
            <a:off x="8998998" y="5240305"/>
            <a:ext cx="143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ATOMCLOCK(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08C7111-2873-4651-8E3E-EF3224C651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784" y="5225244"/>
            <a:ext cx="576590" cy="38439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216A640-C638-4942-9100-1850D7E0BA1D}"/>
              </a:ext>
            </a:extLst>
          </p:cNvPr>
          <p:cNvSpPr/>
          <p:nvPr/>
        </p:nvSpPr>
        <p:spPr>
          <a:xfrm>
            <a:off x="10395061" y="5332638"/>
            <a:ext cx="998655" cy="184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D02A3D4-A02A-4844-BD88-EB2BF98FA462}"/>
              </a:ext>
            </a:extLst>
          </p:cNvPr>
          <p:cNvCxnSpPr/>
          <p:nvPr/>
        </p:nvCxnSpPr>
        <p:spPr>
          <a:xfrm>
            <a:off x="299545" y="2972354"/>
            <a:ext cx="110920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62B09F-FB3C-471E-A272-40FA4DAB60ED}"/>
              </a:ext>
            </a:extLst>
          </p:cNvPr>
          <p:cNvCxnSpPr/>
          <p:nvPr/>
        </p:nvCxnSpPr>
        <p:spPr>
          <a:xfrm>
            <a:off x="436362" y="5668763"/>
            <a:ext cx="110920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73E9F81-5F1F-407C-857B-14F21EEC65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803" y="2399970"/>
            <a:ext cx="449646" cy="5843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3DAFB1F-9F74-41D0-95A7-7886EAEADA8F}"/>
              </a:ext>
            </a:extLst>
          </p:cNvPr>
          <p:cNvSpPr txBox="1"/>
          <p:nvPr/>
        </p:nvSpPr>
        <p:spPr>
          <a:xfrm>
            <a:off x="1229710" y="597535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F62A345-A24D-4DFC-8B46-40751FC5E8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370" y="5873520"/>
            <a:ext cx="1248246" cy="802444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FA8C869-648C-4EE9-A739-A39A38E8CD3B}"/>
              </a:ext>
            </a:extLst>
          </p:cNvPr>
          <p:cNvCxnSpPr>
            <a:cxnSpLocks/>
          </p:cNvCxnSpPr>
          <p:nvPr/>
        </p:nvCxnSpPr>
        <p:spPr>
          <a:xfrm flipV="1">
            <a:off x="2726229" y="5641057"/>
            <a:ext cx="1480450" cy="13073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3D863FF-E511-44CC-8285-710B8DC80A75}"/>
              </a:ext>
            </a:extLst>
          </p:cNvPr>
          <p:cNvSpPr txBox="1"/>
          <p:nvPr/>
        </p:nvSpPr>
        <p:spPr>
          <a:xfrm>
            <a:off x="6460541" y="5032730"/>
            <a:ext cx="147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HOMEI:NANA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5AABBB4-40D1-414E-8EB9-BFB30F7A3F37}"/>
              </a:ext>
            </a:extLst>
          </p:cNvPr>
          <p:cNvSpPr/>
          <p:nvPr/>
        </p:nvSpPr>
        <p:spPr>
          <a:xfrm>
            <a:off x="4439517" y="5817040"/>
            <a:ext cx="988346" cy="9877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</a:t>
            </a:r>
            <a:r>
              <a:rPr lang="en-US" dirty="0" err="1"/>
              <a:t>RAiK</a:t>
            </a:r>
            <a:endParaRPr lang="en-US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DEFF2DF-2262-45DA-9AEC-C1F31633894E}"/>
              </a:ext>
            </a:extLst>
          </p:cNvPr>
          <p:cNvCxnSpPr/>
          <p:nvPr/>
        </p:nvCxnSpPr>
        <p:spPr>
          <a:xfrm flipV="1">
            <a:off x="4206679" y="5817040"/>
            <a:ext cx="1705390" cy="9877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3F85C67-A915-4874-A565-9FDE9421B356}"/>
              </a:ext>
            </a:extLst>
          </p:cNvPr>
          <p:cNvSpPr txBox="1"/>
          <p:nvPr/>
        </p:nvSpPr>
        <p:spPr>
          <a:xfrm>
            <a:off x="4656590" y="5917263"/>
            <a:ext cx="643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iWoz</a:t>
            </a:r>
            <a:endParaRPr lang="en-US" strike="sngStrike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DA86B13-7AB9-4C26-9909-BDFFB8E038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69" y="5851613"/>
            <a:ext cx="1210014" cy="848816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571B9A3-E04F-4E63-A370-576E739DA42B}"/>
              </a:ext>
            </a:extLst>
          </p:cNvPr>
          <p:cNvCxnSpPr/>
          <p:nvPr/>
        </p:nvCxnSpPr>
        <p:spPr>
          <a:xfrm flipV="1">
            <a:off x="5576948" y="5850808"/>
            <a:ext cx="1705390" cy="98774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6840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755029-6F3A-467F-A160-0BA90B946F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88D45-5113-4929-8065-57113E45E1E6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303B7-E685-4795-85D6-8B9B1199B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1357023"/>
            <a:ext cx="3172268" cy="414395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1DC3A4-365A-4D26-9F09-854905F458EF}"/>
              </a:ext>
            </a:extLst>
          </p:cNvPr>
          <p:cNvCxnSpPr/>
          <p:nvPr/>
        </p:nvCxnSpPr>
        <p:spPr>
          <a:xfrm flipV="1">
            <a:off x="500307" y="1598826"/>
            <a:ext cx="3941379" cy="147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14531EAE-91CC-4440-8394-412A773057B1}"/>
              </a:ext>
            </a:extLst>
          </p:cNvPr>
          <p:cNvSpPr/>
          <p:nvPr/>
        </p:nvSpPr>
        <p:spPr>
          <a:xfrm>
            <a:off x="5328745" y="1805980"/>
            <a:ext cx="1135117" cy="8268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!white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30347D1-E3D5-4F1B-AEAC-F5B1AE976B78}"/>
              </a:ext>
            </a:extLst>
          </p:cNvPr>
          <p:cNvSpPr/>
          <p:nvPr/>
        </p:nvSpPr>
        <p:spPr>
          <a:xfrm>
            <a:off x="8918027" y="2872780"/>
            <a:ext cx="1135117" cy="82686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!white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BBADB7-3BEB-4575-8DA3-D7BF314F91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333" y="3014714"/>
            <a:ext cx="1533333" cy="8285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7492D7-0BA0-456F-96C5-F867EC7E9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461" y="4329335"/>
            <a:ext cx="3666666" cy="20333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9404C6-54F3-46EC-9F32-9E171DE23C99}"/>
              </a:ext>
            </a:extLst>
          </p:cNvPr>
          <p:cNvSpPr txBox="1"/>
          <p:nvPr/>
        </p:nvSpPr>
        <p:spPr>
          <a:xfrm>
            <a:off x="3941379" y="636266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D85EFD2-290E-4934-AF28-F361D4C0C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6977" y="2290904"/>
            <a:ext cx="495238" cy="72381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5F411F-C828-4350-9D12-CEB61D6D8B8C}"/>
              </a:ext>
            </a:extLst>
          </p:cNvPr>
          <p:cNvCxnSpPr>
            <a:cxnSpLocks/>
          </p:cNvCxnSpPr>
          <p:nvPr/>
        </p:nvCxnSpPr>
        <p:spPr>
          <a:xfrm flipV="1">
            <a:off x="3498677" y="2219411"/>
            <a:ext cx="1562587" cy="653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2DE2C0AB-6EF8-4888-9388-D4F793306160}"/>
              </a:ext>
            </a:extLst>
          </p:cNvPr>
          <p:cNvSpPr/>
          <p:nvPr/>
        </p:nvSpPr>
        <p:spPr>
          <a:xfrm>
            <a:off x="2032776" y="4336891"/>
            <a:ext cx="2022176" cy="1844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69313C1-C342-4130-930F-9325D76D6A41}"/>
              </a:ext>
            </a:extLst>
          </p:cNvPr>
          <p:cNvCxnSpPr/>
          <p:nvPr/>
        </p:nvCxnSpPr>
        <p:spPr>
          <a:xfrm flipV="1">
            <a:off x="2032776" y="4130566"/>
            <a:ext cx="2269439" cy="20508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0579490-C0E6-4EF5-B166-0DBCBD05C546}"/>
              </a:ext>
            </a:extLst>
          </p:cNvPr>
          <p:cNvCxnSpPr/>
          <p:nvPr/>
        </p:nvCxnSpPr>
        <p:spPr>
          <a:xfrm flipV="1">
            <a:off x="5517931" y="1456892"/>
            <a:ext cx="1344735" cy="1487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6B6EE7-CFAE-4BCE-89EA-F5D4CC6AD1D6}"/>
              </a:ext>
            </a:extLst>
          </p:cNvPr>
          <p:cNvCxnSpPr/>
          <p:nvPr/>
        </p:nvCxnSpPr>
        <p:spPr>
          <a:xfrm>
            <a:off x="8144794" y="2335878"/>
            <a:ext cx="3190613" cy="1794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766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755029-6F3A-467F-A160-0BA90B946F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88D45-5113-4929-8065-57113E45E1E6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24BDBD-35D5-4AD9-858E-C0D02B6CC4A7}"/>
              </a:ext>
            </a:extLst>
          </p:cNvPr>
          <p:cNvSpPr/>
          <p:nvPr/>
        </p:nvSpPr>
        <p:spPr>
          <a:xfrm>
            <a:off x="266007" y="1463040"/>
            <a:ext cx="11504815" cy="5394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751AE-175A-496B-A43D-69BAE4C148AC}"/>
              </a:ext>
            </a:extLst>
          </p:cNvPr>
          <p:cNvSpPr txBox="1"/>
          <p:nvPr/>
        </p:nvSpPr>
        <p:spPr>
          <a:xfrm>
            <a:off x="5519650" y="3092335"/>
            <a:ext cx="27228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START: </a:t>
            </a:r>
            <a:r>
              <a:rPr lang="en-US" sz="9600" dirty="0">
                <a:solidFill>
                  <a:schemeClr val="bg1"/>
                </a:solidFill>
              </a:rPr>
              <a:t>RTA</a:t>
            </a:r>
          </a:p>
        </p:txBody>
      </p:sp>
    </p:spTree>
    <p:extLst>
      <p:ext uri="{BB962C8B-B14F-4D97-AF65-F5344CB8AC3E}">
        <p14:creationId xmlns:p14="http://schemas.microsoft.com/office/powerpoint/2010/main" val="35679887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755029-6F3A-467F-A160-0BA90B946F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88D45-5113-4929-8065-57113E45E1E6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303B7-E685-4795-85D6-8B9B1199B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1357023"/>
            <a:ext cx="3172268" cy="414395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1DC3A4-365A-4D26-9F09-854905F458EF}"/>
              </a:ext>
            </a:extLst>
          </p:cNvPr>
          <p:cNvCxnSpPr/>
          <p:nvPr/>
        </p:nvCxnSpPr>
        <p:spPr>
          <a:xfrm flipV="1">
            <a:off x="500307" y="1598826"/>
            <a:ext cx="3941379" cy="147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D85EFD2-290E-4934-AF28-F361D4C0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977" y="2290904"/>
            <a:ext cx="495238" cy="72381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5F411F-C828-4350-9D12-CEB61D6D8B8C}"/>
              </a:ext>
            </a:extLst>
          </p:cNvPr>
          <p:cNvCxnSpPr>
            <a:cxnSpLocks/>
          </p:cNvCxnSpPr>
          <p:nvPr/>
        </p:nvCxnSpPr>
        <p:spPr>
          <a:xfrm flipV="1">
            <a:off x="3498677" y="2219411"/>
            <a:ext cx="1562587" cy="653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F4D25B-D82A-4D0A-829E-F23AB2E60345}"/>
              </a:ext>
            </a:extLst>
          </p:cNvPr>
          <p:cNvSpPr txBox="1"/>
          <p:nvPr/>
        </p:nvSpPr>
        <p:spPr>
          <a:xfrm>
            <a:off x="5029733" y="1470256"/>
            <a:ext cx="49346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HOLIEST SWEDISIH CUM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CA79D4-8B85-45CE-A3B0-C21A496EF32F}"/>
              </a:ext>
            </a:extLst>
          </p:cNvPr>
          <p:cNvCxnSpPr/>
          <p:nvPr/>
        </p:nvCxnSpPr>
        <p:spPr>
          <a:xfrm flipV="1">
            <a:off x="4279970" y="1470256"/>
            <a:ext cx="4848264" cy="4268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6753DC6-4EE1-4DA6-860E-66D0308C8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88" y="5498156"/>
            <a:ext cx="1075454" cy="14048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75C7D9-CC5A-41BA-A876-83AFF6AF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886" y="5870674"/>
            <a:ext cx="495238" cy="72381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14321-1053-44BC-9937-A0452CB25EAC}"/>
              </a:ext>
            </a:extLst>
          </p:cNvPr>
          <p:cNvCxnSpPr>
            <a:cxnSpLocks/>
          </p:cNvCxnSpPr>
          <p:nvPr/>
        </p:nvCxnSpPr>
        <p:spPr>
          <a:xfrm flipV="1">
            <a:off x="3677830" y="5733900"/>
            <a:ext cx="1562587" cy="653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64ECB2E-7FDF-45FE-B9DE-565A438A467A}"/>
              </a:ext>
            </a:extLst>
          </p:cNvPr>
          <p:cNvSpPr txBox="1"/>
          <p:nvPr/>
        </p:nvSpPr>
        <p:spPr>
          <a:xfrm>
            <a:off x="3404098" y="1231694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Calc.rta</a:t>
            </a:r>
            <a:r>
              <a:rPr lang="en-US" strike="sngStrike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75E656-37F5-4AC5-BC53-271C2F690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0264" y="2764713"/>
            <a:ext cx="1571429" cy="9904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EAB930-E2B8-4AF8-8A81-37B413D9E74A}"/>
              </a:ext>
            </a:extLst>
          </p:cNvPr>
          <p:cNvSpPr txBox="1"/>
          <p:nvPr/>
        </p:nvSpPr>
        <p:spPr>
          <a:xfrm>
            <a:off x="5158314" y="5510106"/>
            <a:ext cx="2965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You have the </a:t>
            </a:r>
            <a:r>
              <a:rPr lang="en-US" strike="sngStrike" dirty="0" err="1"/>
              <a:t>samlled</a:t>
            </a:r>
            <a:r>
              <a:rPr lang="en-US" strike="sngStrike" dirty="0"/>
              <a:t> unworthy cum, I the most worth cum, the holiest as to catholic religion of all </a:t>
            </a:r>
            <a:r>
              <a:rPr lang="en-US" strike="sngStrike" dirty="0" err="1"/>
              <a:t>peole</a:t>
            </a:r>
            <a:r>
              <a:rPr lang="en-US" strike="sngStrike" dirty="0"/>
              <a:t> in the world.</a:t>
            </a:r>
          </a:p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5856504-1528-4910-8766-B08CB494D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228" y="4636217"/>
            <a:ext cx="2571750" cy="178117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D007CB-D0BA-4CD0-AE18-875BB3E1DD71}"/>
              </a:ext>
            </a:extLst>
          </p:cNvPr>
          <p:cNvCxnSpPr/>
          <p:nvPr/>
        </p:nvCxnSpPr>
        <p:spPr>
          <a:xfrm flipH="1">
            <a:off x="8828116" y="4389120"/>
            <a:ext cx="2709949" cy="2205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8183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755029-6F3A-467F-A160-0BA90B946F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88D45-5113-4929-8065-57113E45E1E6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303B7-E685-4795-85D6-8B9B1199B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1357023"/>
            <a:ext cx="3172268" cy="414395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1DC3A4-365A-4D26-9F09-854905F458EF}"/>
              </a:ext>
            </a:extLst>
          </p:cNvPr>
          <p:cNvCxnSpPr/>
          <p:nvPr/>
        </p:nvCxnSpPr>
        <p:spPr>
          <a:xfrm flipV="1">
            <a:off x="500307" y="1598826"/>
            <a:ext cx="3941379" cy="147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D85EFD2-290E-4934-AF28-F361D4C0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510" y="3738336"/>
            <a:ext cx="495238" cy="72381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5F411F-C828-4350-9D12-CEB61D6D8B8C}"/>
              </a:ext>
            </a:extLst>
          </p:cNvPr>
          <p:cNvCxnSpPr>
            <a:cxnSpLocks/>
          </p:cNvCxnSpPr>
          <p:nvPr/>
        </p:nvCxnSpPr>
        <p:spPr>
          <a:xfrm flipV="1">
            <a:off x="3580584" y="3702587"/>
            <a:ext cx="1562587" cy="653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F4D25B-D82A-4D0A-829E-F23AB2E60345}"/>
              </a:ext>
            </a:extLst>
          </p:cNvPr>
          <p:cNvSpPr txBox="1"/>
          <p:nvPr/>
        </p:nvSpPr>
        <p:spPr>
          <a:xfrm>
            <a:off x="5029734" y="1470256"/>
            <a:ext cx="6661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HOLIEST SWEDISIH CUM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CA79D4-8B85-45CE-A3B0-C21A496EF32F}"/>
              </a:ext>
            </a:extLst>
          </p:cNvPr>
          <p:cNvCxnSpPr/>
          <p:nvPr/>
        </p:nvCxnSpPr>
        <p:spPr>
          <a:xfrm flipV="1">
            <a:off x="4279970" y="1470256"/>
            <a:ext cx="4848264" cy="4268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6753DC6-4EE1-4DA6-860E-66D0308C8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88" y="5498156"/>
            <a:ext cx="1075454" cy="14048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75C7D9-CC5A-41BA-A876-83AFF6AF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886" y="5870674"/>
            <a:ext cx="495238" cy="72381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14321-1053-44BC-9937-A0452CB25EAC}"/>
              </a:ext>
            </a:extLst>
          </p:cNvPr>
          <p:cNvCxnSpPr>
            <a:cxnSpLocks/>
          </p:cNvCxnSpPr>
          <p:nvPr/>
        </p:nvCxnSpPr>
        <p:spPr>
          <a:xfrm flipV="1">
            <a:off x="3677830" y="5733900"/>
            <a:ext cx="1562587" cy="653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64ECB2E-7FDF-45FE-B9DE-565A438A467A}"/>
              </a:ext>
            </a:extLst>
          </p:cNvPr>
          <p:cNvSpPr txBox="1"/>
          <p:nvPr/>
        </p:nvSpPr>
        <p:spPr>
          <a:xfrm>
            <a:off x="3404098" y="1231694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Calc.rta</a:t>
            </a:r>
            <a:r>
              <a:rPr lang="en-US" strike="sngStrike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75E656-37F5-4AC5-BC53-271C2F690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0264" y="2764713"/>
            <a:ext cx="1571429" cy="9904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EAB930-E2B8-4AF8-8A81-37B413D9E74A}"/>
              </a:ext>
            </a:extLst>
          </p:cNvPr>
          <p:cNvSpPr txBox="1"/>
          <p:nvPr/>
        </p:nvSpPr>
        <p:spPr>
          <a:xfrm>
            <a:off x="5158314" y="5510106"/>
            <a:ext cx="2965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You have the </a:t>
            </a:r>
            <a:r>
              <a:rPr lang="en-US" strike="sngStrike" dirty="0" err="1"/>
              <a:t>samlled</a:t>
            </a:r>
            <a:r>
              <a:rPr lang="en-US" strike="sngStrike" dirty="0"/>
              <a:t> unworthy cum, I the most worth cum, the holiest as to catholic religion of all </a:t>
            </a:r>
            <a:r>
              <a:rPr lang="en-US" strike="sngStrike" dirty="0" err="1"/>
              <a:t>peole</a:t>
            </a:r>
            <a:r>
              <a:rPr lang="en-US" strike="sngStrike" dirty="0"/>
              <a:t> in the world.</a:t>
            </a:r>
          </a:p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5856504-1528-4910-8766-B08CB494D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228" y="4636217"/>
            <a:ext cx="2571750" cy="178117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D007CB-D0BA-4CD0-AE18-875BB3E1DD71}"/>
              </a:ext>
            </a:extLst>
          </p:cNvPr>
          <p:cNvCxnSpPr/>
          <p:nvPr/>
        </p:nvCxnSpPr>
        <p:spPr>
          <a:xfrm flipH="1">
            <a:off x="8828116" y="4389120"/>
            <a:ext cx="2709949" cy="2205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54C821A-0A44-4C08-8ADD-B9472B47D6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135" y="2698787"/>
            <a:ext cx="732912" cy="13719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F778623-0640-404D-998C-09A4A9B7D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123" y="1394074"/>
            <a:ext cx="1004017" cy="13047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CF6DC9-96F7-498B-AB5C-4C7F763107BE}"/>
              </a:ext>
            </a:extLst>
          </p:cNvPr>
          <p:cNvSpPr txBox="1"/>
          <p:nvPr/>
        </p:nvSpPr>
        <p:spPr>
          <a:xfrm>
            <a:off x="3346307" y="1986263"/>
            <a:ext cx="1152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That is 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215FDA-9095-4C60-AC71-0F8B19E0B37E}"/>
              </a:ext>
            </a:extLst>
          </p:cNvPr>
          <p:cNvSpPr txBox="1"/>
          <p:nvPr/>
        </p:nvSpPr>
        <p:spPr>
          <a:xfrm>
            <a:off x="4039997" y="3072931"/>
            <a:ext cx="15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is !not you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3E29DC-928F-415F-987F-BFBED710043D}"/>
              </a:ext>
            </a:extLst>
          </p:cNvPr>
          <p:cNvSpPr txBox="1"/>
          <p:nvPr/>
        </p:nvSpPr>
        <p:spPr>
          <a:xfrm>
            <a:off x="3494002" y="5387744"/>
            <a:ext cx="456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have the MEXIA AND OTHE RHOILIES HOLIEST</a:t>
            </a:r>
          </a:p>
        </p:txBody>
      </p:sp>
    </p:spTree>
    <p:extLst>
      <p:ext uri="{BB962C8B-B14F-4D97-AF65-F5344CB8AC3E}">
        <p14:creationId xmlns:p14="http://schemas.microsoft.com/office/powerpoint/2010/main" val="3459111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D195CD-7045-424C-9001-9E28BF42A46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00A4C-E994-4909-9137-F43587225659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EF8E64-4F7E-43D0-9628-EB06184E42DA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BF4CC2-CA8F-47AE-A03B-3B8CFACBC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3714750"/>
            <a:ext cx="876300" cy="8763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5F93C2-643C-4E5C-9114-E88308E85CD2}"/>
              </a:ext>
            </a:extLst>
          </p:cNvPr>
          <p:cNvCxnSpPr>
            <a:cxnSpLocks/>
          </p:cNvCxnSpPr>
          <p:nvPr/>
        </p:nvCxnSpPr>
        <p:spPr>
          <a:xfrm>
            <a:off x="1333500" y="3587750"/>
            <a:ext cx="1968500" cy="12128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825DE06-31F0-4742-8AAD-F21B3A25CF62}"/>
              </a:ext>
            </a:extLst>
          </p:cNvPr>
          <p:cNvCxnSpPr>
            <a:cxnSpLocks/>
          </p:cNvCxnSpPr>
          <p:nvPr/>
        </p:nvCxnSpPr>
        <p:spPr>
          <a:xfrm flipV="1">
            <a:off x="4330700" y="3714750"/>
            <a:ext cx="1765300" cy="1543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72ECC7D-65D9-4F5A-8902-0DF4542CBEAA}"/>
              </a:ext>
            </a:extLst>
          </p:cNvPr>
          <p:cNvCxnSpPr/>
          <p:nvPr/>
        </p:nvCxnSpPr>
        <p:spPr>
          <a:xfrm>
            <a:off x="6096000" y="1819870"/>
            <a:ext cx="0" cy="1996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949838-D383-4634-B4A4-77A8300C152A}"/>
              </a:ext>
            </a:extLst>
          </p:cNvPr>
          <p:cNvCxnSpPr>
            <a:cxnSpLocks/>
          </p:cNvCxnSpPr>
          <p:nvPr/>
        </p:nvCxnSpPr>
        <p:spPr>
          <a:xfrm>
            <a:off x="6096000" y="3714750"/>
            <a:ext cx="462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C9FCB98-63AD-4279-9DDA-36CCFB39C727}"/>
              </a:ext>
            </a:extLst>
          </p:cNvPr>
          <p:cNvSpPr/>
          <p:nvPr/>
        </p:nvSpPr>
        <p:spPr>
          <a:xfrm>
            <a:off x="7670802" y="2136854"/>
            <a:ext cx="1371599" cy="8603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trike="sngStrike" dirty="0">
                <a:solidFill>
                  <a:schemeClr val="tx1"/>
                </a:solidFill>
              </a:rPr>
              <a:t>Left for dead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5A81716-9FDC-4214-B2BD-6577B4488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51" y="3276600"/>
            <a:ext cx="2857500" cy="16002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BEE0EF8-F7E8-409C-B981-4A09B6D93FBC}"/>
              </a:ext>
            </a:extLst>
          </p:cNvPr>
          <p:cNvSpPr txBox="1"/>
          <p:nvPr/>
        </p:nvSpPr>
        <p:spPr>
          <a:xfrm>
            <a:off x="1911350" y="2818110"/>
            <a:ext cx="899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Soul: zombie dog</a:t>
            </a:r>
          </a:p>
          <a:p>
            <a:r>
              <a:rPr lang="en-US" sz="800" strike="sngStrike" dirty="0"/>
              <a:t>Blackhawk 2pac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A2F5D0-47CF-40EC-BBDE-446BDCABDFD2}"/>
              </a:ext>
            </a:extLst>
          </p:cNvPr>
          <p:cNvSpPr txBox="1"/>
          <p:nvPr/>
        </p:nvSpPr>
        <p:spPr>
          <a:xfrm>
            <a:off x="1911350" y="24003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JFK.BULLET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gabirel</a:t>
            </a:r>
            <a:r>
              <a:rPr lang="en-US" sz="800" strike="sngStrike" dirty="0"/>
              <a:t>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DE6A5F-0432-479E-8295-473B1E73D4F4}"/>
              </a:ext>
            </a:extLst>
          </p:cNvPr>
          <p:cNvSpPr txBox="1"/>
          <p:nvPr/>
        </p:nvSpPr>
        <p:spPr>
          <a:xfrm>
            <a:off x="10045700" y="1428105"/>
            <a:ext cx="192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CPVA.ATOMCLOCK</a:t>
            </a:r>
          </a:p>
        </p:txBody>
      </p:sp>
    </p:spTree>
    <p:extLst>
      <p:ext uri="{BB962C8B-B14F-4D97-AF65-F5344CB8AC3E}">
        <p14:creationId xmlns:p14="http://schemas.microsoft.com/office/powerpoint/2010/main" val="4265828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755029-6F3A-467F-A160-0BA90B946F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88D45-5113-4929-8065-57113E45E1E6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303B7-E685-4795-85D6-8B9B1199B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1357023"/>
            <a:ext cx="3172268" cy="414395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1DC3A4-365A-4D26-9F09-854905F458EF}"/>
              </a:ext>
            </a:extLst>
          </p:cNvPr>
          <p:cNvCxnSpPr/>
          <p:nvPr/>
        </p:nvCxnSpPr>
        <p:spPr>
          <a:xfrm flipV="1">
            <a:off x="500307" y="1598826"/>
            <a:ext cx="3941379" cy="147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D85EFD2-290E-4934-AF28-F361D4C0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977" y="2290904"/>
            <a:ext cx="495238" cy="72381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5F411F-C828-4350-9D12-CEB61D6D8B8C}"/>
              </a:ext>
            </a:extLst>
          </p:cNvPr>
          <p:cNvCxnSpPr>
            <a:cxnSpLocks/>
          </p:cNvCxnSpPr>
          <p:nvPr/>
        </p:nvCxnSpPr>
        <p:spPr>
          <a:xfrm flipV="1">
            <a:off x="3498677" y="2219411"/>
            <a:ext cx="1562587" cy="653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F4D25B-D82A-4D0A-829E-F23AB2E60345}"/>
              </a:ext>
            </a:extLst>
          </p:cNvPr>
          <p:cNvSpPr txBox="1"/>
          <p:nvPr/>
        </p:nvSpPr>
        <p:spPr>
          <a:xfrm>
            <a:off x="5029733" y="1470256"/>
            <a:ext cx="49346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HOLIEST SWEDISIH CUM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CA79D4-8B85-45CE-A3B0-C21A496EF32F}"/>
              </a:ext>
            </a:extLst>
          </p:cNvPr>
          <p:cNvCxnSpPr/>
          <p:nvPr/>
        </p:nvCxnSpPr>
        <p:spPr>
          <a:xfrm flipV="1">
            <a:off x="4279970" y="1470256"/>
            <a:ext cx="4848264" cy="4268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6753DC6-4EE1-4DA6-860E-66D0308C8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88" y="5498156"/>
            <a:ext cx="1075454" cy="14048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75C7D9-CC5A-41BA-A876-83AFF6AF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886" y="5870674"/>
            <a:ext cx="495238" cy="72381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14321-1053-44BC-9937-A0452CB25EAC}"/>
              </a:ext>
            </a:extLst>
          </p:cNvPr>
          <p:cNvCxnSpPr>
            <a:cxnSpLocks/>
          </p:cNvCxnSpPr>
          <p:nvPr/>
        </p:nvCxnSpPr>
        <p:spPr>
          <a:xfrm flipV="1">
            <a:off x="3677830" y="5733900"/>
            <a:ext cx="1562587" cy="653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64ECB2E-7FDF-45FE-B9DE-565A438A467A}"/>
              </a:ext>
            </a:extLst>
          </p:cNvPr>
          <p:cNvSpPr txBox="1"/>
          <p:nvPr/>
        </p:nvSpPr>
        <p:spPr>
          <a:xfrm>
            <a:off x="3404098" y="1231694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Calc.rta</a:t>
            </a:r>
            <a:r>
              <a:rPr lang="en-US" strike="sngStrike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75E656-37F5-4AC5-BC53-271C2F690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0264" y="2764713"/>
            <a:ext cx="1571429" cy="9904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EAB930-E2B8-4AF8-8A81-37B413D9E74A}"/>
              </a:ext>
            </a:extLst>
          </p:cNvPr>
          <p:cNvSpPr txBox="1"/>
          <p:nvPr/>
        </p:nvSpPr>
        <p:spPr>
          <a:xfrm>
            <a:off x="5158314" y="5510106"/>
            <a:ext cx="2965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You have the </a:t>
            </a:r>
            <a:r>
              <a:rPr lang="en-US" strike="sngStrike" dirty="0" err="1"/>
              <a:t>samlled</a:t>
            </a:r>
            <a:r>
              <a:rPr lang="en-US" strike="sngStrike" dirty="0"/>
              <a:t> unworthy cum, I the most worth cum, the holiest as to catholic religion of all </a:t>
            </a:r>
            <a:r>
              <a:rPr lang="en-US" strike="sngStrike" dirty="0" err="1"/>
              <a:t>peole</a:t>
            </a:r>
            <a:r>
              <a:rPr lang="en-US" strike="sngStrike" dirty="0"/>
              <a:t> in the world.</a:t>
            </a:r>
          </a:p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5856504-1528-4910-8766-B08CB494D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228" y="4636217"/>
            <a:ext cx="2571750" cy="178117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D007CB-D0BA-4CD0-AE18-875BB3E1DD71}"/>
              </a:ext>
            </a:extLst>
          </p:cNvPr>
          <p:cNvCxnSpPr/>
          <p:nvPr/>
        </p:nvCxnSpPr>
        <p:spPr>
          <a:xfrm flipH="1">
            <a:off x="8828116" y="4389120"/>
            <a:ext cx="2709949" cy="2205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1680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755029-6F3A-467F-A160-0BA90B946F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88D45-5113-4929-8065-57113E45E1E6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303B7-E685-4795-85D6-8B9B1199B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1357023"/>
            <a:ext cx="3172268" cy="414395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1DC3A4-365A-4D26-9F09-854905F458EF}"/>
              </a:ext>
            </a:extLst>
          </p:cNvPr>
          <p:cNvCxnSpPr/>
          <p:nvPr/>
        </p:nvCxnSpPr>
        <p:spPr>
          <a:xfrm flipV="1">
            <a:off x="500307" y="1598826"/>
            <a:ext cx="3941379" cy="147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D85EFD2-290E-4934-AF28-F361D4C0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977" y="2290904"/>
            <a:ext cx="495238" cy="72381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5F411F-C828-4350-9D12-CEB61D6D8B8C}"/>
              </a:ext>
            </a:extLst>
          </p:cNvPr>
          <p:cNvCxnSpPr>
            <a:cxnSpLocks/>
          </p:cNvCxnSpPr>
          <p:nvPr/>
        </p:nvCxnSpPr>
        <p:spPr>
          <a:xfrm flipV="1">
            <a:off x="3498677" y="2219411"/>
            <a:ext cx="1562587" cy="653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F4D25B-D82A-4D0A-829E-F23AB2E60345}"/>
              </a:ext>
            </a:extLst>
          </p:cNvPr>
          <p:cNvSpPr txBox="1"/>
          <p:nvPr/>
        </p:nvSpPr>
        <p:spPr>
          <a:xfrm>
            <a:off x="5029733" y="1470256"/>
            <a:ext cx="49346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HOLIEST SWEDISIH CUM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CA79D4-8B85-45CE-A3B0-C21A496EF32F}"/>
              </a:ext>
            </a:extLst>
          </p:cNvPr>
          <p:cNvCxnSpPr/>
          <p:nvPr/>
        </p:nvCxnSpPr>
        <p:spPr>
          <a:xfrm flipV="1">
            <a:off x="4279970" y="1470256"/>
            <a:ext cx="4848264" cy="4268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6753DC6-4EE1-4DA6-860E-66D0308C8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88" y="5498156"/>
            <a:ext cx="1075454" cy="14048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75C7D9-CC5A-41BA-A876-83AFF6AF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886" y="5870674"/>
            <a:ext cx="495238" cy="72381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14321-1053-44BC-9937-A0452CB25EAC}"/>
              </a:ext>
            </a:extLst>
          </p:cNvPr>
          <p:cNvCxnSpPr>
            <a:cxnSpLocks/>
          </p:cNvCxnSpPr>
          <p:nvPr/>
        </p:nvCxnSpPr>
        <p:spPr>
          <a:xfrm flipV="1">
            <a:off x="3677830" y="5733900"/>
            <a:ext cx="1562587" cy="653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64ECB2E-7FDF-45FE-B9DE-565A438A467A}"/>
              </a:ext>
            </a:extLst>
          </p:cNvPr>
          <p:cNvSpPr txBox="1"/>
          <p:nvPr/>
        </p:nvSpPr>
        <p:spPr>
          <a:xfrm>
            <a:off x="3404098" y="1231694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Calc.rta</a:t>
            </a:r>
            <a:r>
              <a:rPr lang="en-US" strike="sngStrike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75E656-37F5-4AC5-BC53-271C2F690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0264" y="2764713"/>
            <a:ext cx="1571429" cy="9904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EAB930-E2B8-4AF8-8A81-37B413D9E74A}"/>
              </a:ext>
            </a:extLst>
          </p:cNvPr>
          <p:cNvSpPr txBox="1"/>
          <p:nvPr/>
        </p:nvSpPr>
        <p:spPr>
          <a:xfrm>
            <a:off x="5158314" y="5510106"/>
            <a:ext cx="2965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You have the </a:t>
            </a:r>
            <a:r>
              <a:rPr lang="en-US" strike="sngStrike" dirty="0" err="1"/>
              <a:t>samlled</a:t>
            </a:r>
            <a:r>
              <a:rPr lang="en-US" strike="sngStrike" dirty="0"/>
              <a:t> unworthy cum, I the most worth cum, the holiest as to catholic religion of all </a:t>
            </a:r>
            <a:r>
              <a:rPr lang="en-US" strike="sngStrike" dirty="0" err="1"/>
              <a:t>peole</a:t>
            </a:r>
            <a:r>
              <a:rPr lang="en-US" strike="sngStrike" dirty="0"/>
              <a:t> in the world.</a:t>
            </a:r>
          </a:p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5856504-1528-4910-8766-B08CB494D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228" y="4636217"/>
            <a:ext cx="2571750" cy="178117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D007CB-D0BA-4CD0-AE18-875BB3E1DD71}"/>
              </a:ext>
            </a:extLst>
          </p:cNvPr>
          <p:cNvCxnSpPr/>
          <p:nvPr/>
        </p:nvCxnSpPr>
        <p:spPr>
          <a:xfrm flipH="1">
            <a:off x="8828116" y="4389120"/>
            <a:ext cx="2709949" cy="2205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F8BE1A5-D240-4696-BE89-D2AB5B6E8AA1}"/>
              </a:ext>
            </a:extLst>
          </p:cNvPr>
          <p:cNvSpPr txBox="1"/>
          <p:nvPr/>
        </p:nvSpPr>
        <p:spPr>
          <a:xfrm>
            <a:off x="9964340" y="1470256"/>
            <a:ext cx="39597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/>
              <a:t>!WHITE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F4044-933E-48B4-9198-4281FBBC8ECD}"/>
              </a:ext>
            </a:extLst>
          </p:cNvPr>
          <p:cNvSpPr txBox="1"/>
          <p:nvPr/>
        </p:nvSpPr>
        <p:spPr>
          <a:xfrm>
            <a:off x="9821917" y="4004441"/>
            <a:ext cx="1003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Nutcase: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4E4676-AA6D-49C5-A455-92B8020C9D9A}"/>
              </a:ext>
            </a:extLst>
          </p:cNvPr>
          <p:cNvCxnSpPr/>
          <p:nvPr/>
        </p:nvCxnSpPr>
        <p:spPr>
          <a:xfrm>
            <a:off x="11146221" y="4130566"/>
            <a:ext cx="268013" cy="258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8806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755029-6F3A-467F-A160-0BA90B946F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88D45-5113-4929-8065-57113E45E1E6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318646-06FB-4008-9FFD-09C3F6BC9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4904" y="3288457"/>
            <a:ext cx="5584120" cy="319718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5A5FDBB-91AB-495E-8D65-D518ACD79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64" y="4855736"/>
            <a:ext cx="2466975" cy="18573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1D9D58D-59BD-4377-B67D-EB4700CCB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9" y="2858497"/>
            <a:ext cx="2466975" cy="185737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57A1539-8220-49DD-8CC1-9FE0FAE80B38}"/>
              </a:ext>
            </a:extLst>
          </p:cNvPr>
          <p:cNvCxnSpPr/>
          <p:nvPr/>
        </p:nvCxnSpPr>
        <p:spPr>
          <a:xfrm>
            <a:off x="179558" y="4921747"/>
            <a:ext cx="2692354" cy="18573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68793C1-76C9-4FE3-9FDC-C1820248E4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827" y="3319312"/>
            <a:ext cx="2148052" cy="120290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A9A6C36-7C92-4B99-B47E-D6C9DA99FF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824" y="3227461"/>
            <a:ext cx="1724353" cy="146287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CB3CAE3-0374-4FD8-82FA-26D8AD10AB4C}"/>
              </a:ext>
            </a:extLst>
          </p:cNvPr>
          <p:cNvCxnSpPr/>
          <p:nvPr/>
        </p:nvCxnSpPr>
        <p:spPr>
          <a:xfrm>
            <a:off x="46302" y="2613625"/>
            <a:ext cx="2833131" cy="29481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073D9563-DC42-4BAF-9ACC-3FFF1B560D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3" y="1286525"/>
            <a:ext cx="876300" cy="8763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BA27D33-291C-412B-9C4B-A0E64AF7D7C8}"/>
              </a:ext>
            </a:extLst>
          </p:cNvPr>
          <p:cNvSpPr txBox="1"/>
          <p:nvPr/>
        </p:nvSpPr>
        <p:spPr>
          <a:xfrm>
            <a:off x="493393" y="2117274"/>
            <a:ext cx="5294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PENTAGON.mea.HOME:EUSE</a:t>
            </a:r>
            <a:r>
              <a:rPr lang="en-US" dirty="0"/>
              <a:t>(</a:t>
            </a:r>
            <a:r>
              <a:rPr lang="en-US" dirty="0" err="1"/>
              <a:t>gheoh</a:t>
            </a:r>
            <a:r>
              <a:rPr lang="en-US" dirty="0"/>
              <a:t>(</a:t>
            </a:r>
            <a:r>
              <a:rPr lang="en-US" dirty="0" err="1"/>
              <a:t>dr</a:t>
            </a:r>
            <a:r>
              <a:rPr lang="en-US" dirty="0"/>
              <a:t>) Zimmerman): </a:t>
            </a:r>
          </a:p>
          <a:p>
            <a:r>
              <a:rPr lang="en-US" dirty="0"/>
              <a:t>Glasses, </a:t>
            </a:r>
            <a:r>
              <a:rPr lang="en-US" dirty="0" err="1"/>
              <a:t>andy</a:t>
            </a:r>
            <a:r>
              <a:rPr lang="en-US" dirty="0"/>
              <a:t>(ONSITE) </a:t>
            </a:r>
            <a:r>
              <a:rPr lang="en-US" dirty="0" err="1"/>
              <a:t>dr</a:t>
            </a:r>
            <a:r>
              <a:rPr lang="en-US" dirty="0"/>
              <a:t>(OFFSITE)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8F5F888-0975-444E-8C38-9D9542712D1D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32410" y="2394238"/>
            <a:ext cx="3492494" cy="24928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697B5B3-7DDB-4E89-80B0-ED392BA0637C}"/>
              </a:ext>
            </a:extLst>
          </p:cNvPr>
          <p:cNvSpPr txBox="1"/>
          <p:nvPr/>
        </p:nvSpPr>
        <p:spPr>
          <a:xfrm>
            <a:off x="7352731" y="1286525"/>
            <a:ext cx="239386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trike="sngStrike" dirty="0"/>
              <a:t>“</a:t>
            </a:r>
            <a:r>
              <a:rPr lang="en-US" sz="4400" strike="sngStrike" dirty="0" err="1"/>
              <a:t>Kapisch</a:t>
            </a:r>
            <a:r>
              <a:rPr lang="en-US" sz="4400" strike="sngStrike" dirty="0"/>
              <a:t>”</a:t>
            </a:r>
          </a:p>
          <a:p>
            <a:r>
              <a:rPr lang="en-US" sz="4400" dirty="0"/>
              <a:t>     &amp;</a:t>
            </a:r>
          </a:p>
          <a:p>
            <a:r>
              <a:rPr lang="en-US" sz="4400" strike="sngStrike" dirty="0"/>
              <a:t>“</a:t>
            </a:r>
            <a:r>
              <a:rPr lang="en-US" sz="4400" strike="sngStrike" dirty="0" err="1"/>
              <a:t>Basta</a:t>
            </a:r>
            <a:r>
              <a:rPr lang="en-US" sz="4400" strike="sngStrike" dirty="0"/>
              <a:t>”</a:t>
            </a:r>
          </a:p>
          <a:p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F5782D9-6841-459A-8628-98C61A509410}"/>
              </a:ext>
            </a:extLst>
          </p:cNvPr>
          <p:cNvCxnSpPr/>
          <p:nvPr/>
        </p:nvCxnSpPr>
        <p:spPr>
          <a:xfrm flipH="1">
            <a:off x="6148518" y="1782152"/>
            <a:ext cx="930199" cy="3388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78A1F3E-CF7C-46BD-9A44-824FAAA7A44C}"/>
              </a:ext>
            </a:extLst>
          </p:cNvPr>
          <p:cNvCxnSpPr/>
          <p:nvPr/>
        </p:nvCxnSpPr>
        <p:spPr>
          <a:xfrm flipH="1">
            <a:off x="6815164" y="2954487"/>
            <a:ext cx="282365" cy="1932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ACE6458-8198-4ECE-91C2-C95F5502EA1B}"/>
              </a:ext>
            </a:extLst>
          </p:cNvPr>
          <p:cNvCxnSpPr/>
          <p:nvPr/>
        </p:nvCxnSpPr>
        <p:spPr>
          <a:xfrm flipH="1">
            <a:off x="8639852" y="4087701"/>
            <a:ext cx="1781155" cy="1254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DA3DB71-B086-4430-BCB3-5D0E1F373B3E}"/>
              </a:ext>
            </a:extLst>
          </p:cNvPr>
          <p:cNvCxnSpPr/>
          <p:nvPr/>
        </p:nvCxnSpPr>
        <p:spPr>
          <a:xfrm>
            <a:off x="10263352" y="2613625"/>
            <a:ext cx="1024758" cy="2557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CC20CFA3-EC5C-4E66-9793-DD8CA8E1EDB9}"/>
              </a:ext>
            </a:extLst>
          </p:cNvPr>
          <p:cNvSpPr/>
          <p:nvPr/>
        </p:nvSpPr>
        <p:spPr>
          <a:xfrm>
            <a:off x="2032776" y="4336891"/>
            <a:ext cx="2022176" cy="18445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G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1CFCED4-4123-4876-A3B7-495388F0642B}"/>
              </a:ext>
            </a:extLst>
          </p:cNvPr>
          <p:cNvCxnSpPr/>
          <p:nvPr/>
        </p:nvCxnSpPr>
        <p:spPr>
          <a:xfrm flipV="1">
            <a:off x="2032776" y="4130566"/>
            <a:ext cx="2269439" cy="20508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B288EAB-DFF7-47B1-874A-27662E0DF292}"/>
              </a:ext>
            </a:extLst>
          </p:cNvPr>
          <p:cNvSpPr txBox="1"/>
          <p:nvPr/>
        </p:nvSpPr>
        <p:spPr>
          <a:xfrm>
            <a:off x="2522483" y="4690334"/>
            <a:ext cx="72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touch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6EFF919-0287-43F6-AF36-E928EDAA71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24" y="1345421"/>
            <a:ext cx="1346177" cy="167524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B619D23-BA9D-4BD3-9AAB-B2476183D830}"/>
              </a:ext>
            </a:extLst>
          </p:cNvPr>
          <p:cNvSpPr txBox="1"/>
          <p:nvPr/>
        </p:nvSpPr>
        <p:spPr>
          <a:xfrm>
            <a:off x="9869214" y="2162825"/>
            <a:ext cx="1510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WWI.K-TOWN</a:t>
            </a:r>
          </a:p>
          <a:p>
            <a:r>
              <a:rPr lang="en-US" sz="800" strike="sngStrike" dirty="0" err="1"/>
              <a:t>Andread</a:t>
            </a:r>
            <a:r>
              <a:rPr lang="en-US" sz="800" strike="sngStrike" dirty="0"/>
              <a:t> &amp; </a:t>
            </a:r>
            <a:r>
              <a:rPr lang="en-US" sz="800" strike="sngStrike" dirty="0" err="1"/>
              <a:t>Basitain</a:t>
            </a:r>
            <a:endParaRPr lang="en-US" sz="800" strike="sngStrike" dirty="0"/>
          </a:p>
          <a:p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BD75820-E47B-416D-84B2-8B139C4504CB}"/>
              </a:ext>
            </a:extLst>
          </p:cNvPr>
          <p:cNvSpPr txBox="1"/>
          <p:nvPr/>
        </p:nvSpPr>
        <p:spPr>
          <a:xfrm>
            <a:off x="9484849" y="2651331"/>
            <a:ext cx="18952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!41.HOMCE:TRANSVESTITE&amp;!HOMCIE?BOTHER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F4F86D8-FBEE-4E93-BA8A-73CFA4F310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90" y="3288457"/>
            <a:ext cx="714155" cy="89131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7F171861-4C54-4A19-8EDA-AC02BD3FA288}"/>
              </a:ext>
            </a:extLst>
          </p:cNvPr>
          <p:cNvCxnSpPr>
            <a:cxnSpLocks/>
          </p:cNvCxnSpPr>
          <p:nvPr/>
        </p:nvCxnSpPr>
        <p:spPr>
          <a:xfrm>
            <a:off x="318470" y="2428350"/>
            <a:ext cx="3729005" cy="19336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925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755029-6F3A-467F-A160-0BA90B946F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88D45-5113-4929-8065-57113E45E1E6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24BDBD-35D5-4AD9-858E-C0D02B6CC4A7}"/>
              </a:ext>
            </a:extLst>
          </p:cNvPr>
          <p:cNvSpPr/>
          <p:nvPr/>
        </p:nvSpPr>
        <p:spPr>
          <a:xfrm>
            <a:off x="266007" y="1463040"/>
            <a:ext cx="11504815" cy="5394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751AE-175A-496B-A43D-69BAE4C148AC}"/>
              </a:ext>
            </a:extLst>
          </p:cNvPr>
          <p:cNvSpPr txBox="1"/>
          <p:nvPr/>
        </p:nvSpPr>
        <p:spPr>
          <a:xfrm>
            <a:off x="5519650" y="3092335"/>
            <a:ext cx="25755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END: </a:t>
            </a:r>
            <a:r>
              <a:rPr lang="en-US" sz="9600" dirty="0">
                <a:solidFill>
                  <a:schemeClr val="bg1"/>
                </a:solidFill>
              </a:rPr>
              <a:t>RTA</a:t>
            </a:r>
          </a:p>
        </p:txBody>
      </p:sp>
    </p:spTree>
    <p:extLst>
      <p:ext uri="{BB962C8B-B14F-4D97-AF65-F5344CB8AC3E}">
        <p14:creationId xmlns:p14="http://schemas.microsoft.com/office/powerpoint/2010/main" val="13314378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755029-6F3A-467F-A160-0BA90B946F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88D45-5113-4929-8065-57113E45E1E6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303B7-E685-4795-85D6-8B9B1199B0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8" y="1357023"/>
            <a:ext cx="3172268" cy="414395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1DC3A4-365A-4D26-9F09-854905F458EF}"/>
              </a:ext>
            </a:extLst>
          </p:cNvPr>
          <p:cNvCxnSpPr/>
          <p:nvPr/>
        </p:nvCxnSpPr>
        <p:spPr>
          <a:xfrm flipV="1">
            <a:off x="500307" y="1598826"/>
            <a:ext cx="3941379" cy="1474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D85EFD2-290E-4934-AF28-F361D4C0C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977" y="2290904"/>
            <a:ext cx="495238" cy="72381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A5F411F-C828-4350-9D12-CEB61D6D8B8C}"/>
              </a:ext>
            </a:extLst>
          </p:cNvPr>
          <p:cNvCxnSpPr>
            <a:cxnSpLocks/>
          </p:cNvCxnSpPr>
          <p:nvPr/>
        </p:nvCxnSpPr>
        <p:spPr>
          <a:xfrm flipV="1">
            <a:off x="3498677" y="2219411"/>
            <a:ext cx="1562587" cy="653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3F4D25B-D82A-4D0A-829E-F23AB2E60345}"/>
              </a:ext>
            </a:extLst>
          </p:cNvPr>
          <p:cNvSpPr txBox="1"/>
          <p:nvPr/>
        </p:nvSpPr>
        <p:spPr>
          <a:xfrm>
            <a:off x="5029733" y="1470256"/>
            <a:ext cx="49346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HOLIEST SWEDISIH CUM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CA79D4-8B85-45CE-A3B0-C21A496EF32F}"/>
              </a:ext>
            </a:extLst>
          </p:cNvPr>
          <p:cNvCxnSpPr/>
          <p:nvPr/>
        </p:nvCxnSpPr>
        <p:spPr>
          <a:xfrm flipV="1">
            <a:off x="4279970" y="1470256"/>
            <a:ext cx="4848264" cy="4268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6753DC6-4EE1-4DA6-860E-66D0308C8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88" y="5498156"/>
            <a:ext cx="1075454" cy="140487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75C7D9-CC5A-41BA-A876-83AFF6AF0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886" y="5870674"/>
            <a:ext cx="495238" cy="72381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5A14321-1053-44BC-9937-A0452CB25EAC}"/>
              </a:ext>
            </a:extLst>
          </p:cNvPr>
          <p:cNvCxnSpPr>
            <a:cxnSpLocks/>
          </p:cNvCxnSpPr>
          <p:nvPr/>
        </p:nvCxnSpPr>
        <p:spPr>
          <a:xfrm flipV="1">
            <a:off x="3677830" y="5733900"/>
            <a:ext cx="1562587" cy="6533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64ECB2E-7FDF-45FE-B9DE-565A438A467A}"/>
              </a:ext>
            </a:extLst>
          </p:cNvPr>
          <p:cNvSpPr txBox="1"/>
          <p:nvPr/>
        </p:nvSpPr>
        <p:spPr>
          <a:xfrm>
            <a:off x="3404098" y="1231694"/>
            <a:ext cx="949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Calc.rta</a:t>
            </a:r>
            <a:r>
              <a:rPr lang="en-US" strike="sngStrike" dirty="0"/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75E656-37F5-4AC5-BC53-271C2F690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0264" y="2764713"/>
            <a:ext cx="1571429" cy="9904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5EAB930-E2B8-4AF8-8A81-37B413D9E74A}"/>
              </a:ext>
            </a:extLst>
          </p:cNvPr>
          <p:cNvSpPr txBox="1"/>
          <p:nvPr/>
        </p:nvSpPr>
        <p:spPr>
          <a:xfrm>
            <a:off x="5158314" y="5510106"/>
            <a:ext cx="29659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You have the </a:t>
            </a:r>
            <a:r>
              <a:rPr lang="en-US" strike="sngStrike" dirty="0" err="1"/>
              <a:t>samlled</a:t>
            </a:r>
            <a:r>
              <a:rPr lang="en-US" strike="sngStrike" dirty="0"/>
              <a:t> unworthy cum, I the most worth cum, the holiest as to catholic religion of all </a:t>
            </a:r>
            <a:r>
              <a:rPr lang="en-US" strike="sngStrike" dirty="0" err="1"/>
              <a:t>peole</a:t>
            </a:r>
            <a:r>
              <a:rPr lang="en-US" strike="sngStrike" dirty="0"/>
              <a:t> in the world.</a:t>
            </a:r>
          </a:p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5856504-1528-4910-8766-B08CB494DE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228" y="4636217"/>
            <a:ext cx="2571750" cy="178117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D007CB-D0BA-4CD0-AE18-875BB3E1DD71}"/>
              </a:ext>
            </a:extLst>
          </p:cNvPr>
          <p:cNvCxnSpPr/>
          <p:nvPr/>
        </p:nvCxnSpPr>
        <p:spPr>
          <a:xfrm flipH="1">
            <a:off x="8828116" y="4389120"/>
            <a:ext cx="2709949" cy="2205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2748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755029-6F3A-467F-A160-0BA90B946F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88D45-5113-4929-8065-57113E45E1E6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24BDBD-35D5-4AD9-858E-C0D02B6CC4A7}"/>
              </a:ext>
            </a:extLst>
          </p:cNvPr>
          <p:cNvSpPr/>
          <p:nvPr/>
        </p:nvSpPr>
        <p:spPr>
          <a:xfrm>
            <a:off x="266007" y="1463040"/>
            <a:ext cx="11504815" cy="5394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751AE-175A-496B-A43D-69BAE4C148AC}"/>
              </a:ext>
            </a:extLst>
          </p:cNvPr>
          <p:cNvSpPr txBox="1"/>
          <p:nvPr/>
        </p:nvSpPr>
        <p:spPr>
          <a:xfrm>
            <a:off x="5519650" y="3092335"/>
            <a:ext cx="25755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END: </a:t>
            </a:r>
            <a:r>
              <a:rPr lang="en-US" sz="9600" dirty="0">
                <a:solidFill>
                  <a:schemeClr val="bg1"/>
                </a:solidFill>
              </a:rPr>
              <a:t>RTA</a:t>
            </a:r>
          </a:p>
        </p:txBody>
      </p:sp>
    </p:spTree>
    <p:extLst>
      <p:ext uri="{BB962C8B-B14F-4D97-AF65-F5344CB8AC3E}">
        <p14:creationId xmlns:p14="http://schemas.microsoft.com/office/powerpoint/2010/main" val="32118687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755029-6F3A-467F-A160-0BA90B946F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88D45-5113-4929-8065-57113E45E1E6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751AE-175A-496B-A43D-69BAE4C148AC}"/>
              </a:ext>
            </a:extLst>
          </p:cNvPr>
          <p:cNvSpPr txBox="1"/>
          <p:nvPr/>
        </p:nvSpPr>
        <p:spPr>
          <a:xfrm>
            <a:off x="5519650" y="3092335"/>
            <a:ext cx="25755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END: </a:t>
            </a:r>
            <a:r>
              <a:rPr lang="en-US" sz="9600" dirty="0">
                <a:solidFill>
                  <a:schemeClr val="bg1"/>
                </a:solidFill>
              </a:rPr>
              <a:t>RTA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98C690-540E-46E7-AF81-6F48DB505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442" y="1805980"/>
            <a:ext cx="7238343" cy="453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16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0E4AF52-CD93-49B1-8F59-C4C922F33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14" y="3315733"/>
            <a:ext cx="4889281" cy="30644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755029-6F3A-467F-A160-0BA90B946F37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188D45-5113-4929-8065-57113E45E1E6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751AE-175A-496B-A43D-69BAE4C148AC}"/>
              </a:ext>
            </a:extLst>
          </p:cNvPr>
          <p:cNvSpPr txBox="1"/>
          <p:nvPr/>
        </p:nvSpPr>
        <p:spPr>
          <a:xfrm>
            <a:off x="5519650" y="3092335"/>
            <a:ext cx="25755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END: </a:t>
            </a:r>
            <a:r>
              <a:rPr lang="en-US" sz="9600" dirty="0">
                <a:solidFill>
                  <a:schemeClr val="bg1"/>
                </a:solidFill>
              </a:rPr>
              <a:t>RTA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22D25B-B219-48D0-BD91-D35917173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63" y="2916621"/>
            <a:ext cx="6752136" cy="358040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25B4D1E-D5AA-421B-8AB8-2A25C5A5A9D5}"/>
              </a:ext>
            </a:extLst>
          </p:cNvPr>
          <p:cNvSpPr/>
          <p:nvPr/>
        </p:nvSpPr>
        <p:spPr>
          <a:xfrm>
            <a:off x="7898331" y="1860331"/>
            <a:ext cx="741172" cy="488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E37C1D6-165E-496E-A9B4-B54E3F93C89F}"/>
              </a:ext>
            </a:extLst>
          </p:cNvPr>
          <p:cNvSpPr/>
          <p:nvPr/>
        </p:nvSpPr>
        <p:spPr>
          <a:xfrm>
            <a:off x="7229695" y="1895584"/>
            <a:ext cx="741172" cy="488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EBC82D-566E-4CB1-AA21-6C870BE9BAD1}"/>
              </a:ext>
            </a:extLst>
          </p:cNvPr>
          <p:cNvCxnSpPr/>
          <p:nvPr/>
        </p:nvCxnSpPr>
        <p:spPr>
          <a:xfrm flipV="1">
            <a:off x="5896303" y="1529255"/>
            <a:ext cx="2743200" cy="610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A728025-AB23-4488-B5A2-F24D2C07AEF0}"/>
              </a:ext>
            </a:extLst>
          </p:cNvPr>
          <p:cNvSpPr txBox="1"/>
          <p:nvPr/>
        </p:nvSpPr>
        <p:spPr>
          <a:xfrm>
            <a:off x="6337738" y="1656412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10ft.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6E2C7C5-A296-4F90-B378-0D070428FBB4}"/>
              </a:ext>
            </a:extLst>
          </p:cNvPr>
          <p:cNvCxnSpPr>
            <a:cxnSpLocks/>
          </p:cNvCxnSpPr>
          <p:nvPr/>
        </p:nvCxnSpPr>
        <p:spPr>
          <a:xfrm>
            <a:off x="6526924" y="2025744"/>
            <a:ext cx="1858960" cy="904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12158DC-D761-4C4A-B118-71A26460A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865" y="1824859"/>
            <a:ext cx="916605" cy="91660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13BB37A-E4ED-4358-955D-24343441AF96}"/>
              </a:ext>
            </a:extLst>
          </p:cNvPr>
          <p:cNvCxnSpPr/>
          <p:nvPr/>
        </p:nvCxnSpPr>
        <p:spPr>
          <a:xfrm flipV="1">
            <a:off x="8268917" y="1656412"/>
            <a:ext cx="694738" cy="428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652F848-18F4-421E-B8E1-37B21508892D}"/>
              </a:ext>
            </a:extLst>
          </p:cNvPr>
          <p:cNvCxnSpPr>
            <a:cxnSpLocks/>
          </p:cNvCxnSpPr>
          <p:nvPr/>
        </p:nvCxnSpPr>
        <p:spPr>
          <a:xfrm flipV="1">
            <a:off x="9616966" y="1754867"/>
            <a:ext cx="2065282" cy="9865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35D6D393-B5FE-49ED-A849-F9E50AFEBD12}"/>
              </a:ext>
            </a:extLst>
          </p:cNvPr>
          <p:cNvSpPr/>
          <p:nvPr/>
        </p:nvSpPr>
        <p:spPr>
          <a:xfrm>
            <a:off x="5029200" y="1371600"/>
            <a:ext cx="893521" cy="97746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407577-3A80-4A93-B45E-CF3B7B5F3112}"/>
              </a:ext>
            </a:extLst>
          </p:cNvPr>
          <p:cNvSpPr/>
          <p:nvPr/>
        </p:nvSpPr>
        <p:spPr>
          <a:xfrm>
            <a:off x="5117561" y="1903906"/>
            <a:ext cx="893521" cy="9774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91539EA-59D4-4E4F-8F08-582985CC994A}"/>
              </a:ext>
            </a:extLst>
          </p:cNvPr>
          <p:cNvCxnSpPr/>
          <p:nvPr/>
        </p:nvCxnSpPr>
        <p:spPr>
          <a:xfrm flipV="1">
            <a:off x="4650828" y="1529255"/>
            <a:ext cx="1445172" cy="1212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965C86A-FA54-4ADB-BAA3-D4AA60F59E39}"/>
              </a:ext>
            </a:extLst>
          </p:cNvPr>
          <p:cNvCxnSpPr/>
          <p:nvPr/>
        </p:nvCxnSpPr>
        <p:spPr>
          <a:xfrm>
            <a:off x="6337738" y="1656412"/>
            <a:ext cx="623889" cy="459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ED7815C-3EDE-4E23-B8D9-C5C9929E4FC7}"/>
              </a:ext>
            </a:extLst>
          </p:cNvPr>
          <p:cNvSpPr txBox="1"/>
          <p:nvPr/>
        </p:nvSpPr>
        <p:spPr>
          <a:xfrm>
            <a:off x="328641" y="1824851"/>
            <a:ext cx="2694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KING.MLK</a:t>
            </a:r>
            <a:r>
              <a:rPr lang="en-US" strike="sngStrike" dirty="0"/>
              <a:t>(</a:t>
            </a:r>
            <a:r>
              <a:rPr lang="en-US" sz="800" strike="sngStrike" dirty="0"/>
              <a:t>At age 7 person hat </a:t>
            </a:r>
            <a:r>
              <a:rPr lang="en-US" sz="800" strike="sngStrike" dirty="0" err="1"/>
              <a:t>erection,likely</a:t>
            </a:r>
            <a:r>
              <a:rPr lang="en-US" strike="sngStrike" dirty="0"/>
              <a:t>)</a:t>
            </a:r>
          </a:p>
          <a:p>
            <a:r>
              <a:rPr lang="en-US" dirty="0"/>
              <a:t>!FJK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497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D195CD-7045-424C-9001-9E28BF42A46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00A4C-E994-4909-9137-F43587225659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EF8E64-4F7E-43D0-9628-EB06184E42DA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9E1194-D03C-4719-B4DE-6FE5AE0C8292}"/>
              </a:ext>
            </a:extLst>
          </p:cNvPr>
          <p:cNvSpPr txBox="1"/>
          <p:nvPr/>
        </p:nvSpPr>
        <p:spPr>
          <a:xfrm>
            <a:off x="2844800" y="6235700"/>
            <a:ext cx="8975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§Stalking ATOBMOMB(</a:t>
            </a:r>
            <a:r>
              <a:rPr lang="en-US" dirty="0" err="1"/>
              <a:t>CPVA.KING.JOPHESE.joyti.PCA.yti</a:t>
            </a:r>
            <a:r>
              <a:rPr lang="en-US" dirty="0"/>
              <a:t> IPX.CPVA </a:t>
            </a:r>
            <a:r>
              <a:rPr lang="en-US" strike="sngStrike" dirty="0"/>
              <a:t>Indian *</a:t>
            </a:r>
            <a:r>
              <a:rPr lang="en-US" strike="sngStrike" dirty="0" err="1"/>
              <a:t>tophot</a:t>
            </a:r>
            <a:r>
              <a:rPr lang="en-US" strike="sngStrike" dirty="0"/>
              <a:t>).</a:t>
            </a:r>
            <a:r>
              <a:rPr lang="en-US" dirty="0"/>
              <a:t>DEA</a:t>
            </a:r>
            <a:r>
              <a:rPr lang="en-US" strike="sngStrike" dirty="0"/>
              <a:t>(</a:t>
            </a:r>
            <a:r>
              <a:rPr lang="en-US" strike="sngStrike" dirty="0" err="1"/>
              <a:t>Herion</a:t>
            </a:r>
            <a:r>
              <a:rPr lang="en-US" strike="sngStrike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2229DC-EF28-46A8-B402-B748C55D98A6}"/>
              </a:ext>
            </a:extLst>
          </p:cNvPr>
          <p:cNvSpPr txBox="1"/>
          <p:nvPr/>
        </p:nvSpPr>
        <p:spPr>
          <a:xfrm>
            <a:off x="2743200" y="5866368"/>
            <a:ext cx="6123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Comuter</a:t>
            </a:r>
            <a:r>
              <a:rPr lang="en-US" dirty="0"/>
              <a:t> 9: </a:t>
            </a:r>
            <a:r>
              <a:rPr lang="en-US" dirty="0" err="1"/>
              <a:t>CPVA.</a:t>
            </a:r>
            <a:r>
              <a:rPr lang="en-US" strike="sngStrike" dirty="0" err="1"/>
              <a:t>App.touch.supercut.</a:t>
            </a:r>
            <a:r>
              <a:rPr lang="en-US" dirty="0" err="1"/>
              <a:t>DEA</a:t>
            </a:r>
            <a:r>
              <a:rPr lang="en-US" strike="sngStrike" dirty="0"/>
              <a:t>(high).turban.(</a:t>
            </a:r>
            <a:r>
              <a:rPr lang="en-US" strike="sngStrike" dirty="0" err="1"/>
              <a:t>topaht</a:t>
            </a:r>
            <a:endParaRPr lang="en-US" strike="sngStrik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101E7-E906-45A7-B1B4-D993E51AD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0907" y="5700687"/>
            <a:ext cx="874850" cy="5493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DA03B7-3463-481A-880C-FC0C66688AAC}"/>
              </a:ext>
            </a:extLst>
          </p:cNvPr>
          <p:cNvSpPr/>
          <p:nvPr/>
        </p:nvSpPr>
        <p:spPr>
          <a:xfrm>
            <a:off x="4559300" y="6051034"/>
            <a:ext cx="1854200" cy="734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9967829-6648-46B1-ABD4-230C8E091E6E}"/>
              </a:ext>
            </a:extLst>
          </p:cNvPr>
          <p:cNvSpPr/>
          <p:nvPr/>
        </p:nvSpPr>
        <p:spPr>
          <a:xfrm flipV="1">
            <a:off x="7532038" y="5975351"/>
            <a:ext cx="2475561" cy="75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D1AF7C-6E2D-4F3A-8A78-998ED306F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442" y="2207568"/>
            <a:ext cx="1104900" cy="1219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F7F6BE5-0CB1-47EA-A5C8-82547C12D1A9}"/>
              </a:ext>
            </a:extLst>
          </p:cNvPr>
          <p:cNvSpPr txBox="1"/>
          <p:nvPr/>
        </p:nvSpPr>
        <p:spPr>
          <a:xfrm>
            <a:off x="5562600" y="2756923"/>
            <a:ext cx="54649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Ding-Dong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95BBE4-77CA-4DEF-8251-6310556CB91A}"/>
              </a:ext>
            </a:extLst>
          </p:cNvPr>
          <p:cNvSpPr txBox="1"/>
          <p:nvPr/>
        </p:nvSpPr>
        <p:spPr>
          <a:xfrm>
            <a:off x="6096000" y="2070100"/>
            <a:ext cx="6075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CPVA §Breaking-and-</a:t>
            </a:r>
            <a:r>
              <a:rPr lang="en-US" dirty="0" err="1"/>
              <a:t>Enterping</a:t>
            </a:r>
            <a:endParaRPr lang="en-US" dirty="0"/>
          </a:p>
          <a:p>
            <a:r>
              <a:rPr lang="en-US" dirty="0"/>
              <a:t>Germans and </a:t>
            </a:r>
            <a:r>
              <a:rPr lang="en-US" dirty="0" err="1"/>
              <a:t>Afica-Amriecd</a:t>
            </a:r>
            <a:r>
              <a:rPr lang="en-US" dirty="0"/>
              <a:t>, Visa and Marin, Unimog(</a:t>
            </a:r>
            <a:r>
              <a:rPr lang="en-US" dirty="0" err="1"/>
              <a:t>sequora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So bad created: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6DA9FC3-DF81-4010-8F9E-5CA970FC3CFA}"/>
              </a:ext>
            </a:extLst>
          </p:cNvPr>
          <p:cNvCxnSpPr/>
          <p:nvPr/>
        </p:nvCxnSpPr>
        <p:spPr>
          <a:xfrm flipV="1">
            <a:off x="5956300" y="2933700"/>
            <a:ext cx="1828800" cy="336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1068CC4-AC88-4359-93EF-D9F96DDE7A77}"/>
              </a:ext>
            </a:extLst>
          </p:cNvPr>
          <p:cNvSpPr/>
          <p:nvPr/>
        </p:nvSpPr>
        <p:spPr>
          <a:xfrm>
            <a:off x="2085649" y="3353305"/>
            <a:ext cx="2864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03363"/>
                </a:solidFill>
                <a:effectLst/>
                <a:latin typeface="Lato"/>
              </a:rPr>
              <a:t>Ella Mae </a:t>
            </a:r>
            <a:r>
              <a:rPr lang="en-US" b="0" i="0" dirty="0" err="1">
                <a:solidFill>
                  <a:srgbClr val="003363"/>
                </a:solidFill>
                <a:effectLst/>
                <a:latin typeface="Lato"/>
              </a:rPr>
              <a:t>Shamblee</a:t>
            </a:r>
            <a:r>
              <a:rPr lang="en-US" b="0" i="0" dirty="0">
                <a:solidFill>
                  <a:srgbClr val="003363"/>
                </a:solidFill>
                <a:effectLst/>
                <a:latin typeface="Lato"/>
              </a:rPr>
              <a:t> Library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78C66E3-DEA9-4BB2-883B-53B7AECE70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387" y="2358044"/>
            <a:ext cx="1479026" cy="995261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E4ADC24-38BF-4A5B-B663-85A6167CDAB1}"/>
              </a:ext>
            </a:extLst>
          </p:cNvPr>
          <p:cNvCxnSpPr/>
          <p:nvPr/>
        </p:nvCxnSpPr>
        <p:spPr>
          <a:xfrm flipV="1">
            <a:off x="4559300" y="3102064"/>
            <a:ext cx="7112000" cy="1673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52E89ADB-F7E0-4B3A-8BA4-DB2AC2364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029" y="4429216"/>
            <a:ext cx="1604649" cy="106782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182B5C2-C53D-4A8E-AE00-DE5A3594EAAD}"/>
              </a:ext>
            </a:extLst>
          </p:cNvPr>
          <p:cNvSpPr txBox="1"/>
          <p:nvPr/>
        </p:nvSpPr>
        <p:spPr>
          <a:xfrm>
            <a:off x="1164442" y="4165600"/>
            <a:ext cx="2586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41.INT.CPVA </a:t>
            </a:r>
            <a:r>
              <a:rPr lang="en-US" strike="sngStrike" dirty="0"/>
              <a:t>Lamb silence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137B43-C871-47DD-AEB9-66D92D56603C}"/>
              </a:ext>
            </a:extLst>
          </p:cNvPr>
          <p:cNvSpPr txBox="1"/>
          <p:nvPr/>
        </p:nvSpPr>
        <p:spPr>
          <a:xfrm>
            <a:off x="1706042" y="3999446"/>
            <a:ext cx="2449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FBI:KIDNAPPGIN, §Theft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C49ACF8-6D1A-4839-928A-099B07143B16}"/>
              </a:ext>
            </a:extLst>
          </p:cNvPr>
          <p:cNvCxnSpPr/>
          <p:nvPr/>
        </p:nvCxnSpPr>
        <p:spPr>
          <a:xfrm flipV="1">
            <a:off x="1434662" y="4326583"/>
            <a:ext cx="3878317" cy="1797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3126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53FB2BA4-C247-4B09-958B-1349CDC6A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18" y="2666091"/>
            <a:ext cx="1525819" cy="1525819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42AB4D0-FC17-4387-941E-291797877A89}"/>
              </a:ext>
            </a:extLst>
          </p:cNvPr>
          <p:cNvSpPr/>
          <p:nvPr/>
        </p:nvSpPr>
        <p:spPr>
          <a:xfrm>
            <a:off x="1665186" y="1927422"/>
            <a:ext cx="852639" cy="769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195CD-7045-424C-9001-9E28BF42A46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00A4C-E994-4909-9137-F43587225659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EF8E64-4F7E-43D0-9628-EB06184E42DA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2225B-9B6C-45D6-AC98-33724DD61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942" y="2009960"/>
            <a:ext cx="591920" cy="7691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CD6040-77AD-4BB7-905A-024329EE6D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792" y="1998396"/>
            <a:ext cx="769195" cy="7691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B75C38C-E215-4203-A733-6CD52DAA3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817" y="4532359"/>
            <a:ext cx="557711" cy="8380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BD6873-FB92-4AFB-AF2E-423A4AC9075F}"/>
              </a:ext>
            </a:extLst>
          </p:cNvPr>
          <p:cNvSpPr txBox="1"/>
          <p:nvPr/>
        </p:nvSpPr>
        <p:spPr>
          <a:xfrm>
            <a:off x="1907826" y="209329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Gerard</a:t>
            </a:r>
          </a:p>
          <a:p>
            <a:r>
              <a:rPr lang="en-US" sz="800" dirty="0"/>
              <a:t>Larios</a:t>
            </a:r>
          </a:p>
          <a:p>
            <a:r>
              <a:rPr lang="en-US" sz="800" dirty="0"/>
              <a:t>“Touch”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29E52B0-E413-4AC6-A6FC-C88EE4C62055}"/>
              </a:ext>
            </a:extLst>
          </p:cNvPr>
          <p:cNvCxnSpPr>
            <a:cxnSpLocks/>
          </p:cNvCxnSpPr>
          <p:nvPr/>
        </p:nvCxnSpPr>
        <p:spPr>
          <a:xfrm flipV="1">
            <a:off x="4786880" y="4456263"/>
            <a:ext cx="806635" cy="11444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4DC6EE1-28CF-4C6E-BD68-7FB003D402ED}"/>
              </a:ext>
            </a:extLst>
          </p:cNvPr>
          <p:cNvCxnSpPr>
            <a:cxnSpLocks/>
          </p:cNvCxnSpPr>
          <p:nvPr/>
        </p:nvCxnSpPr>
        <p:spPr>
          <a:xfrm flipV="1">
            <a:off x="1801018" y="3787439"/>
            <a:ext cx="10096500" cy="1142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8ACA7132-BF5E-4365-B298-50E0144C4D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368" y="4532359"/>
            <a:ext cx="1140502" cy="828273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7A41843-FAEC-4393-8A91-2D4810C27211}"/>
              </a:ext>
            </a:extLst>
          </p:cNvPr>
          <p:cNvCxnSpPr>
            <a:cxnSpLocks/>
          </p:cNvCxnSpPr>
          <p:nvPr/>
        </p:nvCxnSpPr>
        <p:spPr>
          <a:xfrm flipV="1">
            <a:off x="3874125" y="4375924"/>
            <a:ext cx="1266439" cy="112751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4CD5961A-C000-49BB-B069-7E7BDBA93F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296" y="3984767"/>
            <a:ext cx="685521" cy="475149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DCB1D4-0764-40A2-B17B-DC68A8265A0F}"/>
              </a:ext>
            </a:extLst>
          </p:cNvPr>
          <p:cNvCxnSpPr>
            <a:cxnSpLocks/>
          </p:cNvCxnSpPr>
          <p:nvPr/>
        </p:nvCxnSpPr>
        <p:spPr>
          <a:xfrm flipV="1">
            <a:off x="4550602" y="3901687"/>
            <a:ext cx="928050" cy="80091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7B1BF00-852D-4323-A5BA-69DD9E87367B}"/>
              </a:ext>
            </a:extLst>
          </p:cNvPr>
          <p:cNvSpPr txBox="1"/>
          <p:nvPr/>
        </p:nvSpPr>
        <p:spPr>
          <a:xfrm>
            <a:off x="7302500" y="4375924"/>
            <a:ext cx="18798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Recylnig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braun</a:t>
            </a:r>
            <a:r>
              <a:rPr lang="en-US" sz="800" strike="sngStrike" dirty="0"/>
              <a:t> container</a:t>
            </a:r>
          </a:p>
          <a:p>
            <a:r>
              <a:rPr lang="en-US" sz="800" strike="sngStrike" dirty="0"/>
              <a:t>Mope </a:t>
            </a:r>
            <a:r>
              <a:rPr lang="en-US" sz="800" strike="sngStrike" dirty="0" err="1"/>
              <a:t>noinse</a:t>
            </a:r>
            <a:r>
              <a:rPr lang="en-US" sz="800" strike="sngStrike" dirty="0"/>
              <a:t> town; </a:t>
            </a:r>
            <a:r>
              <a:rPr lang="en-US" dirty="0"/>
              <a:t>41 x/y.41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FD5B1DAF-FAC0-4F60-9213-FF1DCABF32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1028" y="4532359"/>
            <a:ext cx="1095238" cy="87619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5F17310-D675-44C9-B7D7-FB2D59854C8C}"/>
              </a:ext>
            </a:extLst>
          </p:cNvPr>
          <p:cNvCxnSpPr>
            <a:cxnSpLocks/>
          </p:cNvCxnSpPr>
          <p:nvPr/>
        </p:nvCxnSpPr>
        <p:spPr>
          <a:xfrm flipV="1">
            <a:off x="1470100" y="4249984"/>
            <a:ext cx="1889364" cy="16656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DA2F54BF-50C8-466E-BD56-4538D98BA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942" y="2495063"/>
            <a:ext cx="403108" cy="40310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AA482E-3575-4E32-8485-4680CF953E93}"/>
              </a:ext>
            </a:extLst>
          </p:cNvPr>
          <p:cNvCxnSpPr>
            <a:cxnSpLocks/>
          </p:cNvCxnSpPr>
          <p:nvPr/>
        </p:nvCxnSpPr>
        <p:spPr>
          <a:xfrm>
            <a:off x="1582896" y="2012310"/>
            <a:ext cx="3257999" cy="8609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BF51196-174B-45A1-AA68-3510ED1B8F55}"/>
              </a:ext>
            </a:extLst>
          </p:cNvPr>
          <p:cNvCxnSpPr/>
          <p:nvPr/>
        </p:nvCxnSpPr>
        <p:spPr>
          <a:xfrm flipH="1" flipV="1">
            <a:off x="3841182" y="2142821"/>
            <a:ext cx="735012" cy="23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69DA4FB-3310-4264-BD47-054ABE04428D}"/>
              </a:ext>
            </a:extLst>
          </p:cNvPr>
          <p:cNvCxnSpPr/>
          <p:nvPr/>
        </p:nvCxnSpPr>
        <p:spPr>
          <a:xfrm flipV="1">
            <a:off x="4585006" y="2190853"/>
            <a:ext cx="375039" cy="192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769B0457-A6BA-446E-BAC0-0EFEC2557C4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817" y="2045537"/>
            <a:ext cx="407905" cy="407905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C52FB96-C833-4C8C-806C-62EE6C4E38A3}"/>
              </a:ext>
            </a:extLst>
          </p:cNvPr>
          <p:cNvCxnSpPr/>
          <p:nvPr/>
        </p:nvCxnSpPr>
        <p:spPr>
          <a:xfrm>
            <a:off x="4208688" y="1935840"/>
            <a:ext cx="524447" cy="61354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45964E82-E1D2-4F49-B020-03D3D31A86E2}"/>
              </a:ext>
            </a:extLst>
          </p:cNvPr>
          <p:cNvSpPr txBox="1"/>
          <p:nvPr/>
        </p:nvSpPr>
        <p:spPr>
          <a:xfrm>
            <a:off x="1961028" y="6306755"/>
            <a:ext cx="5389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2 Weeks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70FF9BC-2D8B-4826-9745-0CCA1E7CC7B2}"/>
              </a:ext>
            </a:extLst>
          </p:cNvPr>
          <p:cNvSpPr txBox="1"/>
          <p:nvPr/>
        </p:nvSpPr>
        <p:spPr>
          <a:xfrm>
            <a:off x="2452601" y="6152867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Hobo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1D9489A-7D13-4F4E-A6E0-27F15420DCA1}"/>
              </a:ext>
            </a:extLst>
          </p:cNvPr>
          <p:cNvSpPr txBox="1"/>
          <p:nvPr/>
        </p:nvSpPr>
        <p:spPr>
          <a:xfrm>
            <a:off x="2595899" y="6093542"/>
            <a:ext cx="41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^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DBD5ACD8-55F1-4CAA-B1EB-005CCBF1DBBE}"/>
              </a:ext>
            </a:extLst>
          </p:cNvPr>
          <p:cNvCxnSpPr/>
          <p:nvPr/>
        </p:nvCxnSpPr>
        <p:spPr>
          <a:xfrm flipV="1">
            <a:off x="2120787" y="6182220"/>
            <a:ext cx="1008620" cy="478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9CD0CF09-08AA-46AA-B2C3-21CFAD7C450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79060" y="6452704"/>
            <a:ext cx="392757" cy="18194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E3874C5-2E05-4E69-96F6-0420F4BEDD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56" y="4164073"/>
            <a:ext cx="407375" cy="407375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5675CB3-C4FE-4F14-8A1A-32C8273D8F3B}"/>
              </a:ext>
            </a:extLst>
          </p:cNvPr>
          <p:cNvCxnSpPr>
            <a:cxnSpLocks/>
          </p:cNvCxnSpPr>
          <p:nvPr/>
        </p:nvCxnSpPr>
        <p:spPr>
          <a:xfrm flipV="1">
            <a:off x="5031565" y="3878209"/>
            <a:ext cx="928050" cy="80091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B46223B1-0DE0-4C3B-ACC3-609E29BB1BA5}"/>
              </a:ext>
            </a:extLst>
          </p:cNvPr>
          <p:cNvSpPr txBox="1"/>
          <p:nvPr/>
        </p:nvSpPr>
        <p:spPr>
          <a:xfrm>
            <a:off x="1676400" y="3984767"/>
            <a:ext cx="130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ATOMCLOK.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74A3521-71DD-4747-887B-2AE2BAAB8AC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826" y="5563815"/>
            <a:ext cx="349689" cy="35756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30AA822F-B57C-4F38-A348-3782477CD9D8}"/>
              </a:ext>
            </a:extLst>
          </p:cNvPr>
          <p:cNvSpPr/>
          <p:nvPr/>
        </p:nvSpPr>
        <p:spPr>
          <a:xfrm>
            <a:off x="3807550" y="5557931"/>
            <a:ext cx="1318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GREENSPAN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B956E1B-3C5F-4520-B0EF-6E1D7AF48669}"/>
              </a:ext>
            </a:extLst>
          </p:cNvPr>
          <p:cNvCxnSpPr>
            <a:cxnSpLocks/>
          </p:cNvCxnSpPr>
          <p:nvPr/>
        </p:nvCxnSpPr>
        <p:spPr>
          <a:xfrm flipV="1">
            <a:off x="5295075" y="5442215"/>
            <a:ext cx="371964" cy="4850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Cube 85">
            <a:extLst>
              <a:ext uri="{FF2B5EF4-FFF2-40B4-BE49-F238E27FC236}">
                <a16:creationId xmlns:a16="http://schemas.microsoft.com/office/drawing/2014/main" id="{034AEA11-D7D0-462B-BFA5-3468F951991E}"/>
              </a:ext>
            </a:extLst>
          </p:cNvPr>
          <p:cNvSpPr/>
          <p:nvPr/>
        </p:nvSpPr>
        <p:spPr>
          <a:xfrm>
            <a:off x="342900" y="4222341"/>
            <a:ext cx="1275320" cy="169325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E4FFF9F-F101-4F65-88AC-2EF43377162B}"/>
              </a:ext>
            </a:extLst>
          </p:cNvPr>
          <p:cNvCxnSpPr>
            <a:cxnSpLocks/>
          </p:cNvCxnSpPr>
          <p:nvPr/>
        </p:nvCxnSpPr>
        <p:spPr>
          <a:xfrm flipV="1">
            <a:off x="2006600" y="5996998"/>
            <a:ext cx="10096500" cy="1142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622703D2-2B87-48F5-8E16-B78CB244D4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21781" y="6483371"/>
            <a:ext cx="1142857" cy="323810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DD3777E-43BA-477A-86A7-20C83D492985}"/>
              </a:ext>
            </a:extLst>
          </p:cNvPr>
          <p:cNvCxnSpPr>
            <a:cxnSpLocks/>
          </p:cNvCxnSpPr>
          <p:nvPr/>
        </p:nvCxnSpPr>
        <p:spPr>
          <a:xfrm flipV="1">
            <a:off x="1778000" y="2924026"/>
            <a:ext cx="10096500" cy="11424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6197672-38D5-4059-8352-C8B7F60C8020}"/>
              </a:ext>
            </a:extLst>
          </p:cNvPr>
          <p:cNvCxnSpPr/>
          <p:nvPr/>
        </p:nvCxnSpPr>
        <p:spPr>
          <a:xfrm flipV="1">
            <a:off x="1470100" y="3038274"/>
            <a:ext cx="2140268" cy="7491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95A6AC06-6BCF-4084-9DAD-4A9207EE14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896" y="3150287"/>
            <a:ext cx="375721" cy="512702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D5C9194-B36B-4E9E-9C3D-DDE1F2CF7479}"/>
              </a:ext>
            </a:extLst>
          </p:cNvPr>
          <p:cNvCxnSpPr/>
          <p:nvPr/>
        </p:nvCxnSpPr>
        <p:spPr>
          <a:xfrm flipH="1" flipV="1">
            <a:off x="4104942" y="3202607"/>
            <a:ext cx="1085255" cy="4020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38EF5413-442E-4F6D-BA1A-956F558B782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934" y="3132908"/>
            <a:ext cx="607667" cy="446309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6834FE50-1C24-4064-87E7-49A065972400}"/>
              </a:ext>
            </a:extLst>
          </p:cNvPr>
          <p:cNvCxnSpPr/>
          <p:nvPr/>
        </p:nvCxnSpPr>
        <p:spPr>
          <a:xfrm flipH="1" flipV="1">
            <a:off x="3365641" y="3113892"/>
            <a:ext cx="1085255" cy="4020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37605EC7-9878-4F9E-A5E0-A528275AD2D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685" y="4180415"/>
            <a:ext cx="281868" cy="28186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9436D2E5-B407-49FB-9ACD-F617395040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277" y="3983600"/>
            <a:ext cx="412712" cy="286059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D6BBD2AA-F1BF-4281-BEF9-078C891090A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559" y="4249984"/>
            <a:ext cx="266691" cy="26669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C2F43B34-4CB4-4A53-BC7B-16C29ACE5C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345" y="4064141"/>
            <a:ext cx="412712" cy="286059"/>
          </a:xfrm>
          <a:prstGeom prst="rect">
            <a:avLst/>
          </a:prstGeo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5F0F8990-1EBE-4483-BB45-26266666BA1D}"/>
              </a:ext>
            </a:extLst>
          </p:cNvPr>
          <p:cNvCxnSpPr>
            <a:cxnSpLocks/>
          </p:cNvCxnSpPr>
          <p:nvPr/>
        </p:nvCxnSpPr>
        <p:spPr>
          <a:xfrm flipV="1">
            <a:off x="6047556" y="3822318"/>
            <a:ext cx="928050" cy="80091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D98C15B4-66B1-450A-90F3-3FC3106A63EC}"/>
              </a:ext>
            </a:extLst>
          </p:cNvPr>
          <p:cNvCxnSpPr>
            <a:cxnSpLocks/>
          </p:cNvCxnSpPr>
          <p:nvPr/>
        </p:nvCxnSpPr>
        <p:spPr>
          <a:xfrm flipV="1">
            <a:off x="3901802" y="3683680"/>
            <a:ext cx="928050" cy="80091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548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6E986A6A-942F-419B-9B51-CD5D4A413794}"/>
              </a:ext>
            </a:extLst>
          </p:cNvPr>
          <p:cNvSpPr/>
          <p:nvPr/>
        </p:nvSpPr>
        <p:spPr>
          <a:xfrm>
            <a:off x="7975600" y="1797437"/>
            <a:ext cx="502427" cy="3425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D195CD-7045-424C-9001-9E28BF42A46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00A4C-E994-4909-9137-F43587225659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EF8E64-4F7E-43D0-9628-EB06184E42DA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DE6A5F-0432-479E-8295-473B1E73D4F4}"/>
              </a:ext>
            </a:extLst>
          </p:cNvPr>
          <p:cNvSpPr txBox="1"/>
          <p:nvPr/>
        </p:nvSpPr>
        <p:spPr>
          <a:xfrm>
            <a:off x="10045700" y="1428105"/>
            <a:ext cx="192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CPVA.ATOMCLOCK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C36772-18E5-4258-A587-CB965FF28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216" y="3698631"/>
            <a:ext cx="661988" cy="88265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B292F14-9EC9-49D6-BCBD-68D744D418ED}"/>
              </a:ext>
            </a:extLst>
          </p:cNvPr>
          <p:cNvCxnSpPr/>
          <p:nvPr/>
        </p:nvCxnSpPr>
        <p:spPr>
          <a:xfrm flipV="1">
            <a:off x="1527721" y="3707465"/>
            <a:ext cx="1460500" cy="556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FF13117-B505-4291-8FF0-E56CFDA061C1}"/>
              </a:ext>
            </a:extLst>
          </p:cNvPr>
          <p:cNvCxnSpPr/>
          <p:nvPr/>
        </p:nvCxnSpPr>
        <p:spPr>
          <a:xfrm flipV="1">
            <a:off x="1596479" y="4064310"/>
            <a:ext cx="1460500" cy="556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79B3F2-FAD2-4444-ADF3-7FCCD716FD41}"/>
              </a:ext>
            </a:extLst>
          </p:cNvPr>
          <p:cNvCxnSpPr/>
          <p:nvPr/>
        </p:nvCxnSpPr>
        <p:spPr>
          <a:xfrm>
            <a:off x="3251200" y="3340100"/>
            <a:ext cx="0" cy="1549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3E86DCD-3539-4770-8130-8110F7A0B2F1}"/>
              </a:ext>
            </a:extLst>
          </p:cNvPr>
          <p:cNvSpPr txBox="1"/>
          <p:nvPr/>
        </p:nvSpPr>
        <p:spPr>
          <a:xfrm>
            <a:off x="1752600" y="2336800"/>
            <a:ext cx="27844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ATOMCLOCK.Julian:“poser</a:t>
            </a:r>
            <a:r>
              <a:rPr lang="en-US" dirty="0"/>
              <a:t>”</a:t>
            </a:r>
          </a:p>
          <a:p>
            <a:r>
              <a:rPr lang="en-US" dirty="0" err="1"/>
              <a:t>Gabriel:”poser</a:t>
            </a:r>
            <a:r>
              <a:rPr lang="en-US" dirty="0"/>
              <a:t>”</a:t>
            </a:r>
          </a:p>
          <a:p>
            <a:r>
              <a:rPr lang="en-US" dirty="0" err="1"/>
              <a:t>MATHE.MAINSTEET:”Poser</a:t>
            </a:r>
            <a:r>
              <a:rPr lang="en-US" dirty="0"/>
              <a:t>”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FDD793D-E135-4CCF-874A-E8FDE1128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410" y="5223997"/>
            <a:ext cx="819150" cy="12382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F3B5D85D-06B2-4F0A-B151-2DEE50A75233}"/>
              </a:ext>
            </a:extLst>
          </p:cNvPr>
          <p:cNvSpPr txBox="1"/>
          <p:nvPr/>
        </p:nvSpPr>
        <p:spPr>
          <a:xfrm>
            <a:off x="3771900" y="5586724"/>
            <a:ext cx="269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!NAME CHANGE</a:t>
            </a:r>
            <a:r>
              <a:rPr lang="en-US" strike="sngStrike" dirty="0"/>
              <a:t>(</a:t>
            </a:r>
            <a:r>
              <a:rPr lang="en-US" strike="sngStrike" dirty="0" err="1"/>
              <a:t>freepziza</a:t>
            </a:r>
            <a:r>
              <a:rPr lang="en-US" strike="sngStrike" dirty="0"/>
              <a:t>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5B12EB8-3F5E-4B45-913B-7B091709E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771" y="5270068"/>
            <a:ext cx="732912" cy="137197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224DBD3-7527-434F-B240-DF61BB97C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682" y="5270067"/>
            <a:ext cx="1004017" cy="1304713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33FED30-2F3C-4DEB-B132-E0DA4DA1C425}"/>
              </a:ext>
            </a:extLst>
          </p:cNvPr>
          <p:cNvCxnSpPr/>
          <p:nvPr/>
        </p:nvCxnSpPr>
        <p:spPr>
          <a:xfrm>
            <a:off x="5753100" y="5270067"/>
            <a:ext cx="3479800" cy="13178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8713823-3941-439D-BFCE-E66B39E5FFB5}"/>
              </a:ext>
            </a:extLst>
          </p:cNvPr>
          <p:cNvCxnSpPr/>
          <p:nvPr/>
        </p:nvCxnSpPr>
        <p:spPr>
          <a:xfrm>
            <a:off x="1317079" y="5184215"/>
            <a:ext cx="3479800" cy="13178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85927DD-9BEA-4D00-8D5D-8A2053315A78}"/>
              </a:ext>
            </a:extLst>
          </p:cNvPr>
          <p:cNvCxnSpPr/>
          <p:nvPr/>
        </p:nvCxnSpPr>
        <p:spPr>
          <a:xfrm flipV="1">
            <a:off x="5396784" y="5693680"/>
            <a:ext cx="1004016" cy="2816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81121AB5-EB62-46C1-965C-72C004EB04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5716" y="3409443"/>
            <a:ext cx="317462" cy="56565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A7FBFA6-DB5A-43A8-A9BD-520D382A29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269" y="3396742"/>
            <a:ext cx="783603" cy="139623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EB4F00E-6664-49B6-90CA-776CBA12760A}"/>
              </a:ext>
            </a:extLst>
          </p:cNvPr>
          <p:cNvSpPr txBox="1"/>
          <p:nvPr/>
        </p:nvSpPr>
        <p:spPr>
          <a:xfrm>
            <a:off x="3789363" y="4688223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Help me, Help me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096860F-5CD8-46B8-A810-A69FBE299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2881" y="2027757"/>
            <a:ext cx="580219" cy="113319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7419D91-8491-42C1-8EA7-DD79C7950A56}"/>
              </a:ext>
            </a:extLst>
          </p:cNvPr>
          <p:cNvSpPr/>
          <p:nvPr/>
        </p:nvSpPr>
        <p:spPr>
          <a:xfrm>
            <a:off x="5172881" y="3232378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https://vault.fbi.gov/Charles%20Manson/Charles%20Manson%20Part%2001/view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8F2C513-F268-4105-A50A-366D5F97C4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7786" y="5198624"/>
            <a:ext cx="660104" cy="303435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2B0E750-DE06-42D0-B193-ED0BC143F82B}"/>
              </a:ext>
            </a:extLst>
          </p:cNvPr>
          <p:cNvCxnSpPr/>
          <p:nvPr/>
        </p:nvCxnSpPr>
        <p:spPr>
          <a:xfrm flipV="1">
            <a:off x="3251200" y="5080000"/>
            <a:ext cx="1153870" cy="691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8BFC47E6-02A2-4481-9F7C-74C49976C7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0934" y="3664551"/>
            <a:ext cx="428533" cy="161396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4643835-ECA5-4000-838E-8DB39F0E3354}"/>
              </a:ext>
            </a:extLst>
          </p:cNvPr>
          <p:cNvCxnSpPr>
            <a:cxnSpLocks/>
          </p:cNvCxnSpPr>
          <p:nvPr/>
        </p:nvCxnSpPr>
        <p:spPr>
          <a:xfrm>
            <a:off x="5945976" y="3598608"/>
            <a:ext cx="428533" cy="269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76C37FC-162A-4A7A-9258-66A3309A5F89}"/>
              </a:ext>
            </a:extLst>
          </p:cNvPr>
          <p:cNvSpPr txBox="1"/>
          <p:nvPr/>
        </p:nvSpPr>
        <p:spPr>
          <a:xfrm>
            <a:off x="5520966" y="3274436"/>
            <a:ext cx="166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Possistion.</a:t>
            </a:r>
            <a:r>
              <a:rPr lang="en-US" sz="800" strike="sngStrike" dirty="0" err="1"/>
              <a:t>ibm.swat</a:t>
            </a:r>
            <a:endParaRPr lang="en-US" sz="800" strike="sngStrike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09329F2-159C-4F5B-8F89-6FB94AC201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6319" y="2241082"/>
            <a:ext cx="1828571" cy="1019048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4E812947-B800-41BF-9734-A39871E2D01A}"/>
              </a:ext>
            </a:extLst>
          </p:cNvPr>
          <p:cNvSpPr/>
          <p:nvPr/>
        </p:nvSpPr>
        <p:spPr>
          <a:xfrm>
            <a:off x="9232900" y="1509498"/>
            <a:ext cx="13179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strike="sngStrike" dirty="0" err="1"/>
              <a:t>ibm</a:t>
            </a:r>
            <a:r>
              <a:rPr lang="en-US" strike="sngStrike" dirty="0"/>
              <a:t>.</a:t>
            </a:r>
          </a:p>
          <a:p>
            <a:r>
              <a:rPr lang="en-US" strike="sngStrike" dirty="0"/>
              <a:t>swat</a:t>
            </a:r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8452FB9-C3E4-4F2C-92FF-D1E6A957C043}"/>
              </a:ext>
            </a:extLst>
          </p:cNvPr>
          <p:cNvCxnSpPr/>
          <p:nvPr/>
        </p:nvCxnSpPr>
        <p:spPr>
          <a:xfrm>
            <a:off x="9080500" y="1612771"/>
            <a:ext cx="2564390" cy="1835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E69F07AB-C997-4BFA-A059-244E57197351}"/>
              </a:ext>
            </a:extLst>
          </p:cNvPr>
          <p:cNvSpPr/>
          <p:nvPr/>
        </p:nvSpPr>
        <p:spPr>
          <a:xfrm>
            <a:off x="10439400" y="3260130"/>
            <a:ext cx="122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Possistion</a:t>
            </a:r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CAC520EE-454C-4868-A928-FB2F6BE70B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25202" y="3970373"/>
            <a:ext cx="495238" cy="723810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7EC315FA-B4C0-4986-A808-D3652AEB6237}"/>
              </a:ext>
            </a:extLst>
          </p:cNvPr>
          <p:cNvSpPr txBox="1"/>
          <p:nvPr/>
        </p:nvSpPr>
        <p:spPr>
          <a:xfrm>
            <a:off x="6703497" y="4660155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Calbrearas</a:t>
            </a:r>
            <a:endParaRPr lang="en-US" sz="800" strike="sngStrike" dirty="0"/>
          </a:p>
          <a:p>
            <a:r>
              <a:rPr lang="en-US" sz="800" strike="sngStrike" dirty="0" err="1"/>
              <a:t>Borgoff</a:t>
            </a:r>
            <a:endParaRPr lang="en-US" sz="800" strike="sngStrike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26E95AC-FCD9-4085-994F-5DA3A96D91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604" y="3505569"/>
            <a:ext cx="465242" cy="465242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9012C50-C65B-400B-A6CB-581C91E49918}"/>
              </a:ext>
            </a:extLst>
          </p:cNvPr>
          <p:cNvCxnSpPr>
            <a:cxnSpLocks/>
          </p:cNvCxnSpPr>
          <p:nvPr/>
        </p:nvCxnSpPr>
        <p:spPr>
          <a:xfrm flipV="1">
            <a:off x="6930587" y="3435064"/>
            <a:ext cx="429374" cy="13816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7CB1843E-05FB-4CE2-A4B7-1ABD317B87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1993" y="2403814"/>
            <a:ext cx="552381" cy="780952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2427195-8874-42C8-958F-E324CB24511F}"/>
              </a:ext>
            </a:extLst>
          </p:cNvPr>
          <p:cNvCxnSpPr>
            <a:cxnSpLocks/>
          </p:cNvCxnSpPr>
          <p:nvPr/>
        </p:nvCxnSpPr>
        <p:spPr>
          <a:xfrm flipV="1">
            <a:off x="6687098" y="2083707"/>
            <a:ext cx="429374" cy="13816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B882974A-DBBE-4362-8FC1-41A666EEC3B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635" y="2400425"/>
            <a:ext cx="536845" cy="817066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D28134F-880F-41AD-9EDC-C03E0FB74597}"/>
              </a:ext>
            </a:extLst>
          </p:cNvPr>
          <p:cNvCxnSpPr>
            <a:cxnSpLocks/>
          </p:cNvCxnSpPr>
          <p:nvPr/>
        </p:nvCxnSpPr>
        <p:spPr>
          <a:xfrm flipV="1">
            <a:off x="7311507" y="2186415"/>
            <a:ext cx="429374" cy="13816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0E585C9-F1C7-438A-A017-18CF419510BC}"/>
              </a:ext>
            </a:extLst>
          </p:cNvPr>
          <p:cNvSpPr txBox="1"/>
          <p:nvPr/>
        </p:nvSpPr>
        <p:spPr>
          <a:xfrm>
            <a:off x="7327635" y="1797437"/>
            <a:ext cx="264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apple.EXIT</a:t>
            </a:r>
            <a:endParaRPr lang="en-US" dirty="0"/>
          </a:p>
          <a:p>
            <a:r>
              <a:rPr lang="en-US" b="1" dirty="0"/>
              <a:t>NAME CHANGE</a:t>
            </a:r>
            <a:r>
              <a:rPr lang="en-US" strike="sngStrike" dirty="0"/>
              <a:t>(</a:t>
            </a:r>
            <a:r>
              <a:rPr lang="en-US" strike="sngStrike" dirty="0" err="1"/>
              <a:t>freepizza</a:t>
            </a:r>
            <a:r>
              <a:rPr lang="en-US" strike="sngStrike" dirty="0"/>
              <a:t>)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8BDCF7C-9AE6-40DB-8C9F-0CDF34840000}"/>
              </a:ext>
            </a:extLst>
          </p:cNvPr>
          <p:cNvCxnSpPr>
            <a:endCxn id="67" idx="2"/>
          </p:cNvCxnSpPr>
          <p:nvPr/>
        </p:nvCxnSpPr>
        <p:spPr>
          <a:xfrm>
            <a:off x="7975600" y="1797437"/>
            <a:ext cx="675250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A6DEC0A6-100B-48E6-AAAC-10B1DB5D1B03}"/>
              </a:ext>
            </a:extLst>
          </p:cNvPr>
          <p:cNvSpPr txBox="1"/>
          <p:nvPr/>
        </p:nvSpPr>
        <p:spPr>
          <a:xfrm>
            <a:off x="1792975" y="6289682"/>
            <a:ext cx="3727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CHANGE(</a:t>
            </a:r>
            <a:r>
              <a:rPr lang="en-US" strike="sngStrike" dirty="0" err="1"/>
              <a:t>freepizza</a:t>
            </a:r>
            <a:r>
              <a:rPr lang="en-US" strike="sngStrike" dirty="0"/>
              <a:t>)</a:t>
            </a:r>
          </a:p>
          <a:p>
            <a:r>
              <a:rPr lang="en-US" strike="sngStrike" dirty="0"/>
              <a:t>Go outside and play </a:t>
            </a:r>
            <a:r>
              <a:rPr lang="en-US" strike="sngStrike" dirty="0" err="1"/>
              <a:t>Jesue</a:t>
            </a:r>
            <a:r>
              <a:rPr lang="en-US" strike="sngStrike" dirty="0"/>
              <a:t> ASSSHOLLE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32FEF93D-5B2B-4830-8908-BDC4F8FD46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40500" y="1449712"/>
            <a:ext cx="1200381" cy="71181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891DD01-AFB6-4955-AF32-13CAFB5C1F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89025" y="4581281"/>
            <a:ext cx="1200381" cy="711819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75CD27D-12E5-4C8E-BE89-E47684E721E3}"/>
              </a:ext>
            </a:extLst>
          </p:cNvPr>
          <p:cNvSpPr/>
          <p:nvPr/>
        </p:nvSpPr>
        <p:spPr>
          <a:xfrm>
            <a:off x="9589215" y="4094860"/>
            <a:ext cx="850185" cy="34425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ENTRY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A922F243-80BD-4F5C-B859-3EA3F9555D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819" y="4563100"/>
            <a:ext cx="536845" cy="81706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CCCE11F4-D8FF-44CE-8BE5-0EE32511C3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13513" y="4599214"/>
            <a:ext cx="552381" cy="780952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CA2758B-E4BC-430C-B273-519C634E2BB8}"/>
              </a:ext>
            </a:extLst>
          </p:cNvPr>
          <p:cNvCxnSpPr>
            <a:cxnSpLocks/>
          </p:cNvCxnSpPr>
          <p:nvPr/>
        </p:nvCxnSpPr>
        <p:spPr>
          <a:xfrm flipV="1">
            <a:off x="10892720" y="4120449"/>
            <a:ext cx="429374" cy="13816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6E1B5F6-7A6E-43AC-B7CA-C0FBD16E2BCC}"/>
              </a:ext>
            </a:extLst>
          </p:cNvPr>
          <p:cNvCxnSpPr>
            <a:cxnSpLocks/>
          </p:cNvCxnSpPr>
          <p:nvPr/>
        </p:nvCxnSpPr>
        <p:spPr>
          <a:xfrm flipV="1">
            <a:off x="10318481" y="4172520"/>
            <a:ext cx="429374" cy="13816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3A8B8B27-5629-44F6-9F11-72C70F6431EE}"/>
              </a:ext>
            </a:extLst>
          </p:cNvPr>
          <p:cNvSpPr txBox="1"/>
          <p:nvPr/>
        </p:nvSpPr>
        <p:spPr>
          <a:xfrm>
            <a:off x="10218381" y="5415933"/>
            <a:ext cx="12089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Chad</a:t>
            </a:r>
          </a:p>
          <a:p>
            <a:r>
              <a:rPr lang="en-US" sz="800" dirty="0"/>
              <a:t>IBM </a:t>
            </a:r>
            <a:r>
              <a:rPr lang="en-US" sz="800" dirty="0" err="1"/>
              <a:t>Diguest</a:t>
            </a:r>
            <a:r>
              <a:rPr lang="en-US" sz="800" dirty="0"/>
              <a:t> Engineering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A123050-C89C-480C-8ED4-1182E8BDAE64}"/>
              </a:ext>
            </a:extLst>
          </p:cNvPr>
          <p:cNvCxnSpPr/>
          <p:nvPr/>
        </p:nvCxnSpPr>
        <p:spPr>
          <a:xfrm flipV="1">
            <a:off x="10045700" y="5350341"/>
            <a:ext cx="847020" cy="421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1C03BF9C-43A3-4CC6-8084-FDDA035ED2E2}"/>
              </a:ext>
            </a:extLst>
          </p:cNvPr>
          <p:cNvSpPr txBox="1"/>
          <p:nvPr/>
        </p:nvSpPr>
        <p:spPr>
          <a:xfrm>
            <a:off x="10161995" y="5880943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INTERNTE PAYMENTS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402EAADA-188B-453D-942D-C88992949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524" y="3436713"/>
            <a:ext cx="738738" cy="1316293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5299C3F8-84F5-4443-ADB2-9F245E1FD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5299" y="3356405"/>
            <a:ext cx="738738" cy="1316293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C0C0FA9E-6AAE-45E8-AB33-4D98E980B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978" y="3426749"/>
            <a:ext cx="738738" cy="1316293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F125A26-96F5-42BD-AAB1-C503A8222624}"/>
              </a:ext>
            </a:extLst>
          </p:cNvPr>
          <p:cNvCxnSpPr/>
          <p:nvPr/>
        </p:nvCxnSpPr>
        <p:spPr>
          <a:xfrm flipV="1">
            <a:off x="4796872" y="1968693"/>
            <a:ext cx="1149104" cy="1192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2411ECC4-F0C6-41E9-A8C2-7457491A9B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1055" y="2021183"/>
            <a:ext cx="783603" cy="1396236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6310B748-F4D2-439B-A958-06268C1561D3}"/>
              </a:ext>
            </a:extLst>
          </p:cNvPr>
          <p:cNvSpPr/>
          <p:nvPr/>
        </p:nvSpPr>
        <p:spPr>
          <a:xfrm>
            <a:off x="4229836" y="2721984"/>
            <a:ext cx="825912" cy="5894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C425EE5-093F-46D5-9F2A-96815327744F}"/>
              </a:ext>
            </a:extLst>
          </p:cNvPr>
          <p:cNvSpPr txBox="1"/>
          <p:nvPr/>
        </p:nvSpPr>
        <p:spPr>
          <a:xfrm>
            <a:off x="4422881" y="1471631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trike="sngStrike" dirty="0"/>
              <a:t>“Single”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0F15D33-E06F-4DB7-8E87-91454B693962}"/>
              </a:ext>
            </a:extLst>
          </p:cNvPr>
          <p:cNvSpPr txBox="1"/>
          <p:nvPr/>
        </p:nvSpPr>
        <p:spPr>
          <a:xfrm>
            <a:off x="2204122" y="1458208"/>
            <a:ext cx="2132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Calibrears</a:t>
            </a:r>
            <a:r>
              <a:rPr lang="en-US" strike="sngStrike" dirty="0"/>
              <a:t> ASSHOLE</a:t>
            </a:r>
          </a:p>
          <a:p>
            <a:r>
              <a:rPr lang="en-US" strike="sngStrike" dirty="0"/>
              <a:t>Not </a:t>
            </a:r>
            <a:r>
              <a:rPr lang="en-US" strike="sngStrike" dirty="0" err="1"/>
              <a:t>borgo</a:t>
            </a:r>
            <a:r>
              <a:rPr lang="en-US" strike="sngStrike" dirty="0"/>
              <a:t>, </a:t>
            </a:r>
            <a:r>
              <a:rPr lang="en-US" strike="sngStrike" dirty="0" err="1"/>
              <a:t>meixican</a:t>
            </a:r>
            <a:r>
              <a:rPr lang="en-US" strike="sngStrike" dirty="0"/>
              <a:t>.</a:t>
            </a:r>
          </a:p>
          <a:p>
            <a:r>
              <a:rPr lang="en-US" strike="sngStrike" dirty="0"/>
              <a:t>ASSHOLE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903E462-0C35-459E-A165-8FE29D542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38" y="1500395"/>
            <a:ext cx="353041" cy="66087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D9C51A3F-54F7-4C56-9196-22DDB3D150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6914" y="1481245"/>
            <a:ext cx="468810" cy="685184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E346ACEC-7F2B-4DA4-B0DA-31D86CF72D74}"/>
              </a:ext>
            </a:extLst>
          </p:cNvPr>
          <p:cNvSpPr/>
          <p:nvPr/>
        </p:nvSpPr>
        <p:spPr>
          <a:xfrm>
            <a:off x="1286914" y="1612771"/>
            <a:ext cx="2534091" cy="4487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B827A565-15E8-42E4-810A-64D5728244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714" y="1398099"/>
            <a:ext cx="1200381" cy="71181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E1E51875-B888-4FDC-A0EF-72A9046CD7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06283" y="3371402"/>
            <a:ext cx="495238" cy="72381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299534F1-6186-4810-BC69-1453E8739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0252" y="3104555"/>
            <a:ext cx="580219" cy="1133199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EA180174-B6C9-40DC-A7D7-61C312C8FB0B}"/>
              </a:ext>
            </a:extLst>
          </p:cNvPr>
          <p:cNvSpPr txBox="1"/>
          <p:nvPr/>
        </p:nvSpPr>
        <p:spPr>
          <a:xfrm>
            <a:off x="-172571" y="2984934"/>
            <a:ext cx="17828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JFK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AD32166-C717-47E7-A2AB-E0DDF2A27E2B}"/>
              </a:ext>
            </a:extLst>
          </p:cNvPr>
          <p:cNvCxnSpPr/>
          <p:nvPr/>
        </p:nvCxnSpPr>
        <p:spPr>
          <a:xfrm>
            <a:off x="1521319" y="3397820"/>
            <a:ext cx="0" cy="15494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A5250803-4C6E-441D-8886-1C34C9403D0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36" y="4250959"/>
            <a:ext cx="1275592" cy="1258659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723E7BB5-D606-4FEC-AB59-F9DC05625E01}"/>
              </a:ext>
            </a:extLst>
          </p:cNvPr>
          <p:cNvSpPr/>
          <p:nvPr/>
        </p:nvSpPr>
        <p:spPr>
          <a:xfrm>
            <a:off x="52734" y="2251106"/>
            <a:ext cx="1488703" cy="93027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FBI:WMD</a:t>
            </a:r>
          </a:p>
          <a:p>
            <a:pPr algn="ctr"/>
            <a:r>
              <a:rPr lang="en-US" sz="800" dirty="0"/>
              <a:t>GREEN</a:t>
            </a:r>
          </a:p>
          <a:p>
            <a:pPr algn="ctr"/>
            <a:r>
              <a:rPr lang="en-US" dirty="0"/>
              <a:t>DUBLIN, CALIFORNIA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A96FC2A5-7DD5-4CA9-A19B-43F806FBA94F}"/>
              </a:ext>
            </a:extLst>
          </p:cNvPr>
          <p:cNvSpPr txBox="1"/>
          <p:nvPr/>
        </p:nvSpPr>
        <p:spPr>
          <a:xfrm>
            <a:off x="146526" y="5630509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1:04PM</a:t>
            </a:r>
          </a:p>
        </p:txBody>
      </p:sp>
    </p:spTree>
    <p:extLst>
      <p:ext uri="{BB962C8B-B14F-4D97-AF65-F5344CB8AC3E}">
        <p14:creationId xmlns:p14="http://schemas.microsoft.com/office/powerpoint/2010/main" val="2808068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1D195CD-7045-424C-9001-9E28BF42A46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900A4C-E994-4909-9137-F43587225659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EF8E64-4F7E-43D0-9628-EB06184E42DA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B827A565-15E8-42E4-810A-64D572824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554" y="3879003"/>
            <a:ext cx="3981659" cy="2361101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478AEF4-7591-45EC-98A1-83351492C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414" y="2248449"/>
            <a:ext cx="3981659" cy="23611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60991F-D954-4BE6-BFD1-E57E94615693}"/>
              </a:ext>
            </a:extLst>
          </p:cNvPr>
          <p:cNvSpPr txBox="1"/>
          <p:nvPr/>
        </p:nvSpPr>
        <p:spPr>
          <a:xfrm>
            <a:off x="901700" y="342899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3A72A7-E867-4924-8266-DC728F915CC7}"/>
              </a:ext>
            </a:extLst>
          </p:cNvPr>
          <p:cNvSpPr txBox="1"/>
          <p:nvPr/>
        </p:nvSpPr>
        <p:spPr>
          <a:xfrm>
            <a:off x="4447842" y="193976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0A1DF2FC-B899-46C8-A8E0-AB0053ACC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730" y="2637575"/>
            <a:ext cx="2028373" cy="120281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E688FD5-C131-41E7-BC38-AFA4843E6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2022346"/>
            <a:ext cx="2028373" cy="12028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6A28AA-BDBF-49D5-A2C9-972C67F06F91}"/>
              </a:ext>
            </a:extLst>
          </p:cNvPr>
          <p:cNvSpPr txBox="1"/>
          <p:nvPr/>
        </p:nvSpPr>
        <p:spPr>
          <a:xfrm>
            <a:off x="901700" y="1484843"/>
            <a:ext cx="1396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 Nixdorf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E4AC85-915C-41D1-8D9B-D8853174918C}"/>
              </a:ext>
            </a:extLst>
          </p:cNvPr>
          <p:cNvSpPr txBox="1"/>
          <p:nvPr/>
        </p:nvSpPr>
        <p:spPr>
          <a:xfrm>
            <a:off x="6388100" y="18541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667ACE-911D-4976-9BB1-45A22543A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9634" y="5403325"/>
            <a:ext cx="1488878" cy="8367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F9B243-6273-47AE-9D3A-8AC9CBF6148B}"/>
              </a:ext>
            </a:extLst>
          </p:cNvPr>
          <p:cNvSpPr txBox="1"/>
          <p:nvPr/>
        </p:nvSpPr>
        <p:spPr>
          <a:xfrm>
            <a:off x="8375374" y="540332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8B726A-5B86-4078-B716-E329EF04BA99}"/>
              </a:ext>
            </a:extLst>
          </p:cNvPr>
          <p:cNvCxnSpPr/>
          <p:nvPr/>
        </p:nvCxnSpPr>
        <p:spPr>
          <a:xfrm flipV="1">
            <a:off x="8375374" y="5059553"/>
            <a:ext cx="662609" cy="762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4F072D3-C66B-4431-A19F-8158DEC6A905}"/>
              </a:ext>
            </a:extLst>
          </p:cNvPr>
          <p:cNvSpPr txBox="1"/>
          <p:nvPr/>
        </p:nvSpPr>
        <p:spPr>
          <a:xfrm>
            <a:off x="4982817" y="1939762"/>
            <a:ext cx="729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deere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D851DD-13A7-456B-BD18-8F0AC47D9284}"/>
              </a:ext>
            </a:extLst>
          </p:cNvPr>
          <p:cNvSpPr txBox="1"/>
          <p:nvPr/>
        </p:nvSpPr>
        <p:spPr>
          <a:xfrm>
            <a:off x="1789043" y="3428999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ibm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5338A1E-D5EA-4F8B-A7EA-93116760956B}"/>
              </a:ext>
            </a:extLst>
          </p:cNvPr>
          <p:cNvCxnSpPr/>
          <p:nvPr/>
        </p:nvCxnSpPr>
        <p:spPr>
          <a:xfrm flipV="1">
            <a:off x="5100585" y="1669774"/>
            <a:ext cx="451829" cy="639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274D899-6380-4AD7-B3F5-019733F1220C}"/>
              </a:ext>
            </a:extLst>
          </p:cNvPr>
          <p:cNvCxnSpPr/>
          <p:nvPr/>
        </p:nvCxnSpPr>
        <p:spPr>
          <a:xfrm flipV="1">
            <a:off x="1444487" y="1257300"/>
            <a:ext cx="888295" cy="682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596B949-0D2F-44D1-8A3C-522070E27057}"/>
              </a:ext>
            </a:extLst>
          </p:cNvPr>
          <p:cNvCxnSpPr/>
          <p:nvPr/>
        </p:nvCxnSpPr>
        <p:spPr>
          <a:xfrm flipV="1">
            <a:off x="1789043" y="3114261"/>
            <a:ext cx="821635" cy="684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306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543E92-3032-4620-B431-31DD0CABD28A}"/>
              </a:ext>
            </a:extLst>
          </p:cNvPr>
          <p:cNvSpPr/>
          <p:nvPr/>
        </p:nvSpPr>
        <p:spPr>
          <a:xfrm>
            <a:off x="5751443" y="2827100"/>
            <a:ext cx="3140766" cy="22087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24101A-152C-422E-820D-6AB96DFBA43E}"/>
              </a:ext>
            </a:extLst>
          </p:cNvPr>
          <p:cNvSpPr/>
          <p:nvPr/>
        </p:nvSpPr>
        <p:spPr>
          <a:xfrm>
            <a:off x="4861950" y="3220278"/>
            <a:ext cx="1960991" cy="66730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DF3778-13BA-4541-AFF1-95C2156B7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2" y="1638033"/>
            <a:ext cx="2028373" cy="1202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57C698-76E4-4A65-800D-D986C9C93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718" y="4099801"/>
            <a:ext cx="370604" cy="7238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2CE29A-E13A-4A31-89B3-F681648F6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6549" y="3375991"/>
            <a:ext cx="495238" cy="723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C2CD9-029C-4C5B-8BC5-789B77B1B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8178" y="3737896"/>
            <a:ext cx="227217" cy="4437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53D574-1AFE-4CD9-B919-30F7EAFFB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048" y="3769280"/>
            <a:ext cx="227217" cy="4437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7472F4-614E-4B41-9769-8D313EE7EC86}"/>
              </a:ext>
            </a:extLst>
          </p:cNvPr>
          <p:cNvSpPr txBox="1"/>
          <p:nvPr/>
        </p:nvSpPr>
        <p:spPr>
          <a:xfrm flipV="1">
            <a:off x="4493143" y="4368784"/>
            <a:ext cx="2691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AF7430-4DA3-488D-A503-CC0090015F15}"/>
              </a:ext>
            </a:extLst>
          </p:cNvPr>
          <p:cNvSpPr txBox="1"/>
          <p:nvPr/>
        </p:nvSpPr>
        <p:spPr>
          <a:xfrm>
            <a:off x="5131230" y="3399948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He is a bad man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3812CAA-9000-40B0-8F08-7D7ED55D59F4}"/>
              </a:ext>
            </a:extLst>
          </p:cNvPr>
          <p:cNvCxnSpPr/>
          <p:nvPr/>
        </p:nvCxnSpPr>
        <p:spPr>
          <a:xfrm flipV="1">
            <a:off x="6542322" y="3429000"/>
            <a:ext cx="1174943" cy="458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844B640-4D56-4A6D-8B8B-95B3F6797837}"/>
              </a:ext>
            </a:extLst>
          </p:cNvPr>
          <p:cNvCxnSpPr/>
          <p:nvPr/>
        </p:nvCxnSpPr>
        <p:spPr>
          <a:xfrm>
            <a:off x="5367378" y="4408697"/>
            <a:ext cx="1444120" cy="41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9051A29-C291-4C76-A4FF-FA347E026FB2}"/>
              </a:ext>
            </a:extLst>
          </p:cNvPr>
          <p:cNvSpPr txBox="1"/>
          <p:nvPr/>
        </p:nvSpPr>
        <p:spPr>
          <a:xfrm>
            <a:off x="3193774" y="2478157"/>
            <a:ext cx="2474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CHANE</a:t>
            </a:r>
            <a:r>
              <a:rPr lang="en-US" strike="sngStrike" dirty="0"/>
              <a:t>(</a:t>
            </a:r>
            <a:r>
              <a:rPr lang="en-US" strike="sngStrike" dirty="0" err="1"/>
              <a:t>freepizza</a:t>
            </a:r>
            <a:r>
              <a:rPr lang="en-US" strike="sngStrike" dirty="0"/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D76AF-3BAB-4C8C-918E-06DDA8313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50" y="1762539"/>
            <a:ext cx="473409" cy="7156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6DA808-5284-461D-8AEF-159999AE21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439" y="1805451"/>
            <a:ext cx="441995" cy="67270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3C01198-8E79-4A3B-840D-82FD33A996AD}"/>
              </a:ext>
            </a:extLst>
          </p:cNvPr>
          <p:cNvCxnSpPr/>
          <p:nvPr/>
        </p:nvCxnSpPr>
        <p:spPr>
          <a:xfrm flipV="1">
            <a:off x="4014259" y="1762539"/>
            <a:ext cx="1353119" cy="583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CA7BD8A-7459-40DE-8F6F-1FB712127E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0320" y="3263223"/>
            <a:ext cx="552381" cy="78095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6FF4E16-817F-48EC-AFC1-15EF659A3C5A}"/>
              </a:ext>
            </a:extLst>
          </p:cNvPr>
          <p:cNvCxnSpPr/>
          <p:nvPr/>
        </p:nvCxnSpPr>
        <p:spPr>
          <a:xfrm flipH="1" flipV="1">
            <a:off x="4882700" y="3769280"/>
            <a:ext cx="1857295" cy="97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FCA6D4-FA01-48AD-9DAA-26652512876B}"/>
              </a:ext>
            </a:extLst>
          </p:cNvPr>
          <p:cNvCxnSpPr/>
          <p:nvPr/>
        </p:nvCxnSpPr>
        <p:spPr>
          <a:xfrm>
            <a:off x="4014259" y="3263223"/>
            <a:ext cx="1116971" cy="1105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E27FAE1-A567-4174-A096-7A7D210A4910}"/>
              </a:ext>
            </a:extLst>
          </p:cNvPr>
          <p:cNvCxnSpPr/>
          <p:nvPr/>
        </p:nvCxnSpPr>
        <p:spPr>
          <a:xfrm>
            <a:off x="4217530" y="2847489"/>
            <a:ext cx="103743" cy="346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32748C5-853D-43FF-B4FA-8B31194C06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159" y="1416253"/>
            <a:ext cx="546272" cy="307565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42D818-AA32-4480-B120-5B86D50AC200}"/>
              </a:ext>
            </a:extLst>
          </p:cNvPr>
          <p:cNvCxnSpPr/>
          <p:nvPr/>
        </p:nvCxnSpPr>
        <p:spPr>
          <a:xfrm>
            <a:off x="3162210" y="1167226"/>
            <a:ext cx="674519" cy="886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14258FA-DBCA-4768-BD27-0DE53240213C}"/>
              </a:ext>
            </a:extLst>
          </p:cNvPr>
          <p:cNvSpPr/>
          <p:nvPr/>
        </p:nvSpPr>
        <p:spPr>
          <a:xfrm>
            <a:off x="0" y="0"/>
            <a:ext cx="12192000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504D9D4-8744-4BBD-9CA1-5B9857B23569}"/>
              </a:ext>
            </a:extLst>
          </p:cNvPr>
          <p:cNvSpPr/>
          <p:nvPr/>
        </p:nvSpPr>
        <p:spPr>
          <a:xfrm>
            <a:off x="0" y="882650"/>
            <a:ext cx="12192000" cy="3746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development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471D5AA-B614-4F09-938C-D0CE676DFC99}"/>
              </a:ext>
            </a:extLst>
          </p:cNvPr>
          <p:cNvSpPr/>
          <p:nvPr/>
        </p:nvSpPr>
        <p:spPr>
          <a:xfrm>
            <a:off x="0" y="1257300"/>
            <a:ext cx="12192000" cy="111203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outside(3hours)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A4E4E3-84E7-43C6-A77C-D5AAF6D43022}"/>
              </a:ext>
            </a:extLst>
          </p:cNvPr>
          <p:cNvCxnSpPr/>
          <p:nvPr/>
        </p:nvCxnSpPr>
        <p:spPr>
          <a:xfrm>
            <a:off x="2782957" y="1368503"/>
            <a:ext cx="0" cy="54894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3B73B2CE-01C2-4A99-AE18-76DFA7948B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4079" y="1969160"/>
            <a:ext cx="2828279" cy="2481488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3FE037-1A30-429F-BBEA-C339EB4850AE}"/>
              </a:ext>
            </a:extLst>
          </p:cNvPr>
          <p:cNvCxnSpPr/>
          <p:nvPr/>
        </p:nvCxnSpPr>
        <p:spPr>
          <a:xfrm>
            <a:off x="9210261" y="1638033"/>
            <a:ext cx="2358887" cy="33977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626E61-719D-4892-ACDB-005A3C722A6B}"/>
              </a:ext>
            </a:extLst>
          </p:cNvPr>
          <p:cNvSpPr txBox="1"/>
          <p:nvPr/>
        </p:nvSpPr>
        <p:spPr>
          <a:xfrm rot="2288301">
            <a:off x="5903831" y="2220611"/>
            <a:ext cx="2190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!HOMCIDE:AUSAINDER</a:t>
            </a:r>
            <a:r>
              <a:rPr lang="en-US" sz="1200" strike="sngStrike" dirty="0"/>
              <a:t>(</a:t>
            </a:r>
            <a:r>
              <a:rPr lang="en-US" sz="1200" strike="sngStrike" dirty="0" err="1"/>
              <a:t>erkan</a:t>
            </a:r>
            <a:r>
              <a:rPr lang="en-US" sz="1200" strike="sngStrike" dirty="0"/>
              <a:t> II)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810FD70-6C33-400B-A7ED-AA4E8008B7F2}"/>
              </a:ext>
            </a:extLst>
          </p:cNvPr>
          <p:cNvSpPr txBox="1"/>
          <p:nvPr/>
        </p:nvSpPr>
        <p:spPr>
          <a:xfrm rot="2288301">
            <a:off x="8915830" y="1994105"/>
            <a:ext cx="21902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!HOMCIDE:AUSAINDER</a:t>
            </a:r>
            <a:r>
              <a:rPr lang="en-US" sz="1200" strike="sngStrike" dirty="0"/>
              <a:t>(</a:t>
            </a:r>
            <a:r>
              <a:rPr lang="en-US" sz="1200" strike="sngStrike" dirty="0" err="1"/>
              <a:t>erkan</a:t>
            </a:r>
            <a:r>
              <a:rPr lang="en-US" sz="1200" strike="sngStrike" dirty="0"/>
              <a:t> II)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4BE335F-743C-42C1-86C6-63B1D408E5C7}"/>
              </a:ext>
            </a:extLst>
          </p:cNvPr>
          <p:cNvSpPr txBox="1"/>
          <p:nvPr/>
        </p:nvSpPr>
        <p:spPr>
          <a:xfrm>
            <a:off x="5131230" y="5830957"/>
            <a:ext cx="45346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2015-&gt;January 	OFFSITE/ONSITE (at home)</a:t>
            </a:r>
          </a:p>
          <a:p>
            <a:r>
              <a:rPr lang="en-US" dirty="0"/>
              <a:t>2015-&gt;December	ONSITE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E46A71D-F096-4DD9-A195-500337F97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797" y="6154122"/>
            <a:ext cx="495238" cy="723810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81636F1-6016-478E-B2C4-001836A0D7CC}"/>
              </a:ext>
            </a:extLst>
          </p:cNvPr>
          <p:cNvCxnSpPr/>
          <p:nvPr/>
        </p:nvCxnSpPr>
        <p:spPr>
          <a:xfrm flipV="1">
            <a:off x="7398549" y="6289046"/>
            <a:ext cx="1228616" cy="5689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71FBD320-D55D-40A4-87A5-D0EB04F9251D}"/>
              </a:ext>
            </a:extLst>
          </p:cNvPr>
          <p:cNvSpPr/>
          <p:nvPr/>
        </p:nvSpPr>
        <p:spPr>
          <a:xfrm>
            <a:off x="10478218" y="5367130"/>
            <a:ext cx="1228616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err="1">
                <a:solidFill>
                  <a:schemeClr val="tx1"/>
                </a:solidFill>
              </a:rPr>
              <a:t>G</a:t>
            </a:r>
            <a:r>
              <a:rPr lang="en-US" dirty="0" err="1">
                <a:solidFill>
                  <a:schemeClr val="tx1"/>
                </a:solidFill>
              </a:rPr>
              <a:t>ouch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34C1897-C95B-4FBE-8C3B-6224442701C3}"/>
              </a:ext>
            </a:extLst>
          </p:cNvPr>
          <p:cNvCxnSpPr/>
          <p:nvPr/>
        </p:nvCxnSpPr>
        <p:spPr>
          <a:xfrm>
            <a:off x="10150509" y="5489497"/>
            <a:ext cx="1736691" cy="1762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816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1949</Words>
  <Application>Microsoft Office PowerPoint</Application>
  <PresentationFormat>Widescreen</PresentationFormat>
  <Paragraphs>545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Google Sans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custom-tc-ems10@FortWorthPublicLibrary.org</dc:creator>
  <cp:lastModifiedBy>custom-tc-ems10@FortWorthPublicLibrary.org</cp:lastModifiedBy>
  <cp:revision>36</cp:revision>
  <dcterms:created xsi:type="dcterms:W3CDTF">2023-07-29T16:25:47Z</dcterms:created>
  <dcterms:modified xsi:type="dcterms:W3CDTF">2023-07-29T22:14:27Z</dcterms:modified>
</cp:coreProperties>
</file>